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318" r:id="rId5"/>
    <p:sldId id="288" r:id="rId6"/>
    <p:sldId id="287" r:id="rId7"/>
    <p:sldId id="311" r:id="rId8"/>
    <p:sldId id="313" r:id="rId9"/>
    <p:sldId id="302" r:id="rId10"/>
    <p:sldId id="293" r:id="rId11"/>
    <p:sldId id="314" r:id="rId12"/>
    <p:sldId id="316" r:id="rId13"/>
    <p:sldId id="307" r:id="rId14"/>
    <p:sldId id="308" r:id="rId15"/>
    <p:sldId id="294" r:id="rId16"/>
    <p:sldId id="297" r:id="rId17"/>
  </p:sldIdLst>
  <p:sldSz cx="126015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513C9A-FBB6-4377-8334-8C93970D8360}">
          <p14:sldIdLst>
            <p14:sldId id="318"/>
            <p14:sldId id="288"/>
            <p14:sldId id="287"/>
            <p14:sldId id="311"/>
            <p14:sldId id="313"/>
            <p14:sldId id="302"/>
            <p14:sldId id="293"/>
            <p14:sldId id="314"/>
            <p14:sldId id="316"/>
            <p14:sldId id="307"/>
            <p14:sldId id="308"/>
            <p14:sldId id="294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F6E"/>
    <a:srgbClr val="E95E09"/>
    <a:srgbClr val="CD6525"/>
    <a:srgbClr val="DFE8F0"/>
    <a:srgbClr val="294071"/>
    <a:srgbClr val="FFFF99"/>
    <a:srgbClr val="FFFF66"/>
    <a:srgbClr val="00FF00"/>
    <a:srgbClr val="102B40"/>
    <a:srgbClr val="BFD3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51A5BF-D05C-4994-AB59-D9A74A430606}" v="23" dt="2022-10-11T12:13:25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288" autoAdjust="0"/>
  </p:normalViewPr>
  <p:slideViewPr>
    <p:cSldViewPr>
      <p:cViewPr>
        <p:scale>
          <a:sx n="80" d="100"/>
          <a:sy n="80" d="100"/>
        </p:scale>
        <p:origin x="576" y="110"/>
      </p:cViewPr>
      <p:guideLst>
        <p:guide orient="horz" pos="216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roy Fernandes" userId="922052f0-dab4-4e57-b2fd-950a83e45cb6" providerId="ADAL" clId="{4D2E8D1A-7714-4AE5-A2D2-947C94B051CA}"/>
    <pc:docChg chg="custSel modSld modMainMaster">
      <pc:chgData name="Conroy Fernandes" userId="922052f0-dab4-4e57-b2fd-950a83e45cb6" providerId="ADAL" clId="{4D2E8D1A-7714-4AE5-A2D2-947C94B051CA}" dt="2020-10-07T11:59:48.284" v="9" actId="20577"/>
      <pc:docMkLst>
        <pc:docMk/>
      </pc:docMkLst>
      <pc:sldChg chg="addSp delSp modSp mod">
        <pc:chgData name="Conroy Fernandes" userId="922052f0-dab4-4e57-b2fd-950a83e45cb6" providerId="ADAL" clId="{4D2E8D1A-7714-4AE5-A2D2-947C94B051CA}" dt="2020-10-05T09:58:39.537" v="5" actId="1076"/>
        <pc:sldMkLst>
          <pc:docMk/>
          <pc:sldMk cId="3755494897" sldId="287"/>
        </pc:sldMkLst>
        <pc:spChg chg="mod">
          <ac:chgData name="Conroy Fernandes" userId="922052f0-dab4-4e57-b2fd-950a83e45cb6" providerId="ADAL" clId="{4D2E8D1A-7714-4AE5-A2D2-947C94B051CA}" dt="2020-10-05T09:58:39.537" v="5" actId="1076"/>
          <ac:spMkLst>
            <pc:docMk/>
            <pc:sldMk cId="3755494897" sldId="287"/>
            <ac:spMk id="13" creationId="{00000000-0000-0000-0000-000000000000}"/>
          </ac:spMkLst>
        </pc:spChg>
        <pc:picChg chg="del">
          <ac:chgData name="Conroy Fernandes" userId="922052f0-dab4-4e57-b2fd-950a83e45cb6" providerId="ADAL" clId="{4D2E8D1A-7714-4AE5-A2D2-947C94B051CA}" dt="2020-10-05T09:58:14.162" v="0" actId="478"/>
          <ac:picMkLst>
            <pc:docMk/>
            <pc:sldMk cId="3755494897" sldId="287"/>
            <ac:picMk id="2" creationId="{00000000-0000-0000-0000-000000000000}"/>
          </ac:picMkLst>
        </pc:picChg>
        <pc:picChg chg="add mod ord">
          <ac:chgData name="Conroy Fernandes" userId="922052f0-dab4-4e57-b2fd-950a83e45cb6" providerId="ADAL" clId="{4D2E8D1A-7714-4AE5-A2D2-947C94B051CA}" dt="2020-10-05T09:58:31.326" v="4" actId="1076"/>
          <ac:picMkLst>
            <pc:docMk/>
            <pc:sldMk cId="3755494897" sldId="287"/>
            <ac:picMk id="5" creationId="{6B510B55-C73E-4AED-90EC-58FB34CE344D}"/>
          </ac:picMkLst>
        </pc:picChg>
        <pc:cxnChg chg="mod">
          <ac:chgData name="Conroy Fernandes" userId="922052f0-dab4-4e57-b2fd-950a83e45cb6" providerId="ADAL" clId="{4D2E8D1A-7714-4AE5-A2D2-947C94B051CA}" dt="2020-10-05T09:58:39.537" v="5" actId="1076"/>
          <ac:cxnSpMkLst>
            <pc:docMk/>
            <pc:sldMk cId="3755494897" sldId="287"/>
            <ac:cxnSpMk id="8" creationId="{00000000-0000-0000-0000-000000000000}"/>
          </ac:cxnSpMkLst>
        </pc:cxnChg>
      </pc:sldChg>
      <pc:sldMasterChg chg="modSp mod">
        <pc:chgData name="Conroy Fernandes" userId="922052f0-dab4-4e57-b2fd-950a83e45cb6" providerId="ADAL" clId="{4D2E8D1A-7714-4AE5-A2D2-947C94B051CA}" dt="2020-10-07T11:59:48.284" v="9" actId="20577"/>
        <pc:sldMasterMkLst>
          <pc:docMk/>
          <pc:sldMasterMk cId="2769120201" sldId="2147483660"/>
        </pc:sldMasterMkLst>
        <pc:spChg chg="mod">
          <ac:chgData name="Conroy Fernandes" userId="922052f0-dab4-4e57-b2fd-950a83e45cb6" providerId="ADAL" clId="{4D2E8D1A-7714-4AE5-A2D2-947C94B051CA}" dt="2020-10-07T11:59:48.284" v="9" actId="20577"/>
          <ac:spMkLst>
            <pc:docMk/>
            <pc:sldMasterMk cId="2769120201" sldId="2147483660"/>
            <ac:spMk id="15" creationId="{00000000-0000-0000-0000-000000000000}"/>
          </ac:spMkLst>
        </pc:spChg>
      </pc:sldMasterChg>
    </pc:docChg>
  </pc:docChgLst>
  <pc:docChgLst>
    <pc:chgData name="Sheetal Jain" userId="51c8f061-299c-44fe-993f-a386b901f7f1" providerId="ADAL" clId="{DB771E87-FC62-440B-920B-64C3E1D5EB0F}"/>
    <pc:docChg chg="modSld modMainMaster">
      <pc:chgData name="Sheetal Jain" userId="51c8f061-299c-44fe-993f-a386b901f7f1" providerId="ADAL" clId="{DB771E87-FC62-440B-920B-64C3E1D5EB0F}" dt="2021-02-04T06:42:50.607" v="27" actId="114"/>
      <pc:docMkLst>
        <pc:docMk/>
      </pc:docMkLst>
      <pc:sldChg chg="modSp mod">
        <pc:chgData name="Sheetal Jain" userId="51c8f061-299c-44fe-993f-a386b901f7f1" providerId="ADAL" clId="{DB771E87-FC62-440B-920B-64C3E1D5EB0F}" dt="2021-02-04T06:42:50.607" v="27" actId="114"/>
        <pc:sldMkLst>
          <pc:docMk/>
          <pc:sldMk cId="2912374024" sldId="294"/>
        </pc:sldMkLst>
        <pc:graphicFrameChg chg="modGraphic">
          <ac:chgData name="Sheetal Jain" userId="51c8f061-299c-44fe-993f-a386b901f7f1" providerId="ADAL" clId="{DB771E87-FC62-440B-920B-64C3E1D5EB0F}" dt="2021-02-04T06:42:50.607" v="27" actId="114"/>
          <ac:graphicFrameMkLst>
            <pc:docMk/>
            <pc:sldMk cId="2912374024" sldId="294"/>
            <ac:graphicFrameMk id="6" creationId="{00000000-0000-0000-0000-000000000000}"/>
          </ac:graphicFrameMkLst>
        </pc:graphicFrameChg>
      </pc:sldChg>
      <pc:sldMasterChg chg="modSp mod">
        <pc:chgData name="Sheetal Jain" userId="51c8f061-299c-44fe-993f-a386b901f7f1" providerId="ADAL" clId="{DB771E87-FC62-440B-920B-64C3E1D5EB0F}" dt="2021-02-04T06:12:57.867" v="0" actId="20577"/>
        <pc:sldMasterMkLst>
          <pc:docMk/>
          <pc:sldMasterMk cId="2769120201" sldId="2147483660"/>
        </pc:sldMasterMkLst>
        <pc:spChg chg="mod">
          <ac:chgData name="Sheetal Jain" userId="51c8f061-299c-44fe-993f-a386b901f7f1" providerId="ADAL" clId="{DB771E87-FC62-440B-920B-64C3E1D5EB0F}" dt="2021-02-04T06:12:57.867" v="0" actId="20577"/>
          <ac:spMkLst>
            <pc:docMk/>
            <pc:sldMasterMk cId="2769120201" sldId="2147483660"/>
            <ac:spMk id="15" creationId="{00000000-0000-0000-0000-000000000000}"/>
          </ac:spMkLst>
        </pc:spChg>
      </pc:sldMasterChg>
    </pc:docChg>
  </pc:docChgLst>
  <pc:docChgLst>
    <pc:chgData name="Conroy Fernandes" userId="922052f0-dab4-4e57-b2fd-950a83e45cb6" providerId="ADAL" clId="{EB51A5BF-D05C-4994-AB59-D9A74A430606}"/>
    <pc:docChg chg="undo custSel modSld modMainMaster">
      <pc:chgData name="Conroy Fernandes" userId="922052f0-dab4-4e57-b2fd-950a83e45cb6" providerId="ADAL" clId="{EB51A5BF-D05C-4994-AB59-D9A74A430606}" dt="2022-10-11T12:13:25.073" v="765"/>
      <pc:docMkLst>
        <pc:docMk/>
      </pc:docMkLst>
      <pc:sldChg chg="addSp delSp modSp mod">
        <pc:chgData name="Conroy Fernandes" userId="922052f0-dab4-4e57-b2fd-950a83e45cb6" providerId="ADAL" clId="{EB51A5BF-D05C-4994-AB59-D9A74A430606}" dt="2022-10-11T07:04:11.058" v="47" actId="20577"/>
        <pc:sldMkLst>
          <pc:docMk/>
          <pc:sldMk cId="3755494897" sldId="287"/>
        </pc:sldMkLst>
        <pc:spChg chg="mod">
          <ac:chgData name="Conroy Fernandes" userId="922052f0-dab4-4e57-b2fd-950a83e45cb6" providerId="ADAL" clId="{EB51A5BF-D05C-4994-AB59-D9A74A430606}" dt="2022-10-11T07:03:41.949" v="10" actId="1076"/>
          <ac:spMkLst>
            <pc:docMk/>
            <pc:sldMk cId="3755494897" sldId="287"/>
            <ac:spMk id="13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07:04:11.058" v="47" actId="20577"/>
          <ac:spMkLst>
            <pc:docMk/>
            <pc:sldMk cId="3755494897" sldId="287"/>
            <ac:spMk id="18" creationId="{00000000-0000-0000-0000-000000000000}"/>
          </ac:spMkLst>
        </pc:spChg>
        <pc:picChg chg="del">
          <ac:chgData name="Conroy Fernandes" userId="922052f0-dab4-4e57-b2fd-950a83e45cb6" providerId="ADAL" clId="{EB51A5BF-D05C-4994-AB59-D9A74A430606}" dt="2022-10-11T07:01:58.541" v="0" actId="478"/>
          <ac:picMkLst>
            <pc:docMk/>
            <pc:sldMk cId="3755494897" sldId="287"/>
            <ac:picMk id="5" creationId="{6B510B55-C73E-4AED-90EC-58FB34CE344D}"/>
          </ac:picMkLst>
        </pc:picChg>
        <pc:picChg chg="add mod ord">
          <ac:chgData name="Conroy Fernandes" userId="922052f0-dab4-4e57-b2fd-950a83e45cb6" providerId="ADAL" clId="{EB51A5BF-D05C-4994-AB59-D9A74A430606}" dt="2022-10-11T07:03:19.816" v="6" actId="167"/>
          <ac:picMkLst>
            <pc:docMk/>
            <pc:sldMk cId="3755494897" sldId="287"/>
            <ac:picMk id="6" creationId="{0040D7AE-14E5-70A6-9C6E-05308D26B8C9}"/>
          </ac:picMkLst>
        </pc:picChg>
        <pc:cxnChg chg="mod">
          <ac:chgData name="Conroy Fernandes" userId="922052f0-dab4-4e57-b2fd-950a83e45cb6" providerId="ADAL" clId="{EB51A5BF-D05C-4994-AB59-D9A74A430606}" dt="2022-10-11T07:03:48.349" v="11" actId="14100"/>
          <ac:cxnSpMkLst>
            <pc:docMk/>
            <pc:sldMk cId="3755494897" sldId="287"/>
            <ac:cxnSpMk id="8" creationId="{00000000-0000-0000-0000-000000000000}"/>
          </ac:cxnSpMkLst>
        </pc:cxnChg>
      </pc:sldChg>
      <pc:sldChg chg="addSp delSp modSp mod">
        <pc:chgData name="Conroy Fernandes" userId="922052f0-dab4-4e57-b2fd-950a83e45cb6" providerId="ADAL" clId="{EB51A5BF-D05C-4994-AB59-D9A74A430606}" dt="2022-10-11T12:02:20.045" v="609" actId="313"/>
        <pc:sldMkLst>
          <pc:docMk/>
          <pc:sldMk cId="1028903536" sldId="293"/>
        </pc:sldMkLst>
        <pc:spChg chg="mod">
          <ac:chgData name="Conroy Fernandes" userId="922052f0-dab4-4e57-b2fd-950a83e45cb6" providerId="ADAL" clId="{EB51A5BF-D05C-4994-AB59-D9A74A430606}" dt="2022-10-11T12:02:20.045" v="609" actId="313"/>
          <ac:spMkLst>
            <pc:docMk/>
            <pc:sldMk cId="1028903536" sldId="293"/>
            <ac:spMk id="15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1:58:46.876" v="495" actId="14100"/>
          <ac:spMkLst>
            <pc:docMk/>
            <pc:sldMk cId="1028903536" sldId="293"/>
            <ac:spMk id="19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2:01:40.902" v="539" actId="14100"/>
          <ac:spMkLst>
            <pc:docMk/>
            <pc:sldMk cId="1028903536" sldId="293"/>
            <ac:spMk id="24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2:00:28.898" v="526" actId="14100"/>
          <ac:spMkLst>
            <pc:docMk/>
            <pc:sldMk cId="1028903536" sldId="293"/>
            <ac:spMk id="32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2:00:17.235" v="523" actId="14100"/>
          <ac:spMkLst>
            <pc:docMk/>
            <pc:sldMk cId="1028903536" sldId="293"/>
            <ac:spMk id="33" creationId="{00000000-0000-0000-0000-000000000000}"/>
          </ac:spMkLst>
        </pc:spChg>
        <pc:spChg chg="add mod">
          <ac:chgData name="Conroy Fernandes" userId="922052f0-dab4-4e57-b2fd-950a83e45cb6" providerId="ADAL" clId="{EB51A5BF-D05C-4994-AB59-D9A74A430606}" dt="2022-10-11T12:01:26.931" v="537" actId="1076"/>
          <ac:spMkLst>
            <pc:docMk/>
            <pc:sldMk cId="1028903536" sldId="293"/>
            <ac:spMk id="36" creationId="{083CD75E-E5E2-EAA6-9D0F-521019EF6D90}"/>
          </ac:spMkLst>
        </pc:spChg>
        <pc:spChg chg="add mod">
          <ac:chgData name="Conroy Fernandes" userId="922052f0-dab4-4e57-b2fd-950a83e45cb6" providerId="ADAL" clId="{EB51A5BF-D05C-4994-AB59-D9A74A430606}" dt="2022-10-11T12:01:26.931" v="537" actId="1076"/>
          <ac:spMkLst>
            <pc:docMk/>
            <pc:sldMk cId="1028903536" sldId="293"/>
            <ac:spMk id="38" creationId="{E9A0B293-423A-A046-D7DF-C540FF81269A}"/>
          </ac:spMkLst>
        </pc:spChg>
        <pc:picChg chg="del">
          <ac:chgData name="Conroy Fernandes" userId="922052f0-dab4-4e57-b2fd-950a83e45cb6" providerId="ADAL" clId="{EB51A5BF-D05C-4994-AB59-D9A74A430606}" dt="2022-10-11T11:57:50.804" v="484" actId="478"/>
          <ac:picMkLst>
            <pc:docMk/>
            <pc:sldMk cId="1028903536" sldId="293"/>
            <ac:picMk id="5" creationId="{942765E1-EF0A-48D6-A812-6937D7B2E573}"/>
          </ac:picMkLst>
        </pc:picChg>
        <pc:picChg chg="add mod ord">
          <ac:chgData name="Conroy Fernandes" userId="922052f0-dab4-4e57-b2fd-950a83e45cb6" providerId="ADAL" clId="{EB51A5BF-D05C-4994-AB59-D9A74A430606}" dt="2022-10-11T11:58:33.200" v="492" actId="167"/>
          <ac:picMkLst>
            <pc:docMk/>
            <pc:sldMk cId="1028903536" sldId="293"/>
            <ac:picMk id="6" creationId="{5A340FDC-D0E4-8620-71DC-5A5EE4A9612E}"/>
          </ac:picMkLst>
        </pc:picChg>
        <pc:picChg chg="add mod ord">
          <ac:chgData name="Conroy Fernandes" userId="922052f0-dab4-4e57-b2fd-950a83e45cb6" providerId="ADAL" clId="{EB51A5BF-D05C-4994-AB59-D9A74A430606}" dt="2022-10-11T12:00:38.088" v="529" actId="1076"/>
          <ac:picMkLst>
            <pc:docMk/>
            <pc:sldMk cId="1028903536" sldId="293"/>
            <ac:picMk id="8" creationId="{2CDD6685-56ED-BBA7-41EF-DDC5A8F52271}"/>
          </ac:picMkLst>
        </pc:picChg>
        <pc:cxnChg chg="mod">
          <ac:chgData name="Conroy Fernandes" userId="922052f0-dab4-4e57-b2fd-950a83e45cb6" providerId="ADAL" clId="{EB51A5BF-D05C-4994-AB59-D9A74A430606}" dt="2022-10-11T12:00:06.762" v="521" actId="14100"/>
          <ac:cxnSpMkLst>
            <pc:docMk/>
            <pc:sldMk cId="1028903536" sldId="293"/>
            <ac:cxnSpMk id="21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2:00:32.953" v="527" actId="14100"/>
          <ac:cxnSpMkLst>
            <pc:docMk/>
            <pc:sldMk cId="1028903536" sldId="293"/>
            <ac:cxnSpMk id="25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2:00:17.235" v="523" actId="14100"/>
          <ac:cxnSpMkLst>
            <pc:docMk/>
            <pc:sldMk cId="1028903536" sldId="293"/>
            <ac:cxnSpMk id="29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2:01:40.902" v="539" actId="14100"/>
          <ac:cxnSpMkLst>
            <pc:docMk/>
            <pc:sldMk cId="1028903536" sldId="293"/>
            <ac:cxnSpMk id="34" creationId="{00000000-0000-0000-0000-000000000000}"/>
          </ac:cxnSpMkLst>
        </pc:cxnChg>
        <pc:cxnChg chg="add mod">
          <ac:chgData name="Conroy Fernandes" userId="922052f0-dab4-4e57-b2fd-950a83e45cb6" providerId="ADAL" clId="{EB51A5BF-D05C-4994-AB59-D9A74A430606}" dt="2022-10-11T12:01:40.902" v="539" actId="14100"/>
          <ac:cxnSpMkLst>
            <pc:docMk/>
            <pc:sldMk cId="1028903536" sldId="293"/>
            <ac:cxnSpMk id="37" creationId="{112F13CF-3A0A-19D0-E882-440BA9537421}"/>
          </ac:cxnSpMkLst>
        </pc:cxnChg>
        <pc:cxnChg chg="add mod">
          <ac:chgData name="Conroy Fernandes" userId="922052f0-dab4-4e57-b2fd-950a83e45cb6" providerId="ADAL" clId="{EB51A5BF-D05C-4994-AB59-D9A74A430606}" dt="2022-10-11T12:01:26.931" v="537" actId="1076"/>
          <ac:cxnSpMkLst>
            <pc:docMk/>
            <pc:sldMk cId="1028903536" sldId="293"/>
            <ac:cxnSpMk id="39" creationId="{FE7BF649-EA7F-F91F-84A2-6BBD3863C06B}"/>
          </ac:cxnSpMkLst>
        </pc:cxnChg>
      </pc:sldChg>
      <pc:sldChg chg="modSp mod">
        <pc:chgData name="Conroy Fernandes" userId="922052f0-dab4-4e57-b2fd-950a83e45cb6" providerId="ADAL" clId="{EB51A5BF-D05C-4994-AB59-D9A74A430606}" dt="2022-10-11T12:10:24.950" v="714"/>
        <pc:sldMkLst>
          <pc:docMk/>
          <pc:sldMk cId="2912374024" sldId="294"/>
        </pc:sldMkLst>
        <pc:spChg chg="mod">
          <ac:chgData name="Conroy Fernandes" userId="922052f0-dab4-4e57-b2fd-950a83e45cb6" providerId="ADAL" clId="{EB51A5BF-D05C-4994-AB59-D9A74A430606}" dt="2022-10-11T12:10:24.950" v="714"/>
          <ac:spMkLst>
            <pc:docMk/>
            <pc:sldMk cId="2912374024" sldId="294"/>
            <ac:spMk id="12" creationId="{00000000-0000-0000-0000-000000000000}"/>
          </ac:spMkLst>
        </pc:spChg>
        <pc:graphicFrameChg chg="modGraphic">
          <ac:chgData name="Conroy Fernandes" userId="922052f0-dab4-4e57-b2fd-950a83e45cb6" providerId="ADAL" clId="{EB51A5BF-D05C-4994-AB59-D9A74A430606}" dt="2022-10-11T12:10:07.324" v="713" actId="20577"/>
          <ac:graphicFrameMkLst>
            <pc:docMk/>
            <pc:sldMk cId="2912374024" sldId="294"/>
            <ac:graphicFrameMk id="6" creationId="{00000000-0000-0000-0000-000000000000}"/>
          </ac:graphicFrameMkLst>
        </pc:graphicFrameChg>
      </pc:sldChg>
      <pc:sldChg chg="modSp mod">
        <pc:chgData name="Conroy Fernandes" userId="922052f0-dab4-4e57-b2fd-950a83e45cb6" providerId="ADAL" clId="{EB51A5BF-D05C-4994-AB59-D9A74A430606}" dt="2022-10-11T12:13:25.073" v="765"/>
        <pc:sldMkLst>
          <pc:docMk/>
          <pc:sldMk cId="1600860994" sldId="297"/>
        </pc:sldMkLst>
        <pc:graphicFrameChg chg="mod modGraphic">
          <ac:chgData name="Conroy Fernandes" userId="922052f0-dab4-4e57-b2fd-950a83e45cb6" providerId="ADAL" clId="{EB51A5BF-D05C-4994-AB59-D9A74A430606}" dt="2022-10-11T12:10:57.913" v="717" actId="108"/>
          <ac:graphicFrameMkLst>
            <pc:docMk/>
            <pc:sldMk cId="1600860994" sldId="297"/>
            <ac:graphicFrameMk id="7" creationId="{00000000-0000-0000-0000-000000000000}"/>
          </ac:graphicFrameMkLst>
        </pc:graphicFrameChg>
        <pc:graphicFrameChg chg="mod modGraphic">
          <ac:chgData name="Conroy Fernandes" userId="922052f0-dab4-4e57-b2fd-950a83e45cb6" providerId="ADAL" clId="{EB51A5BF-D05C-4994-AB59-D9A74A430606}" dt="2022-10-11T12:13:25.073" v="765"/>
          <ac:graphicFrameMkLst>
            <pc:docMk/>
            <pc:sldMk cId="1600860994" sldId="297"/>
            <ac:graphicFrameMk id="8" creationId="{00000000-0000-0000-0000-000000000000}"/>
          </ac:graphicFrameMkLst>
        </pc:graphicFrameChg>
      </pc:sldChg>
      <pc:sldChg chg="addSp delSp modSp mod">
        <pc:chgData name="Conroy Fernandes" userId="922052f0-dab4-4e57-b2fd-950a83e45cb6" providerId="ADAL" clId="{EB51A5BF-D05C-4994-AB59-D9A74A430606}" dt="2022-10-11T11:56:08.418" v="483" actId="1076"/>
        <pc:sldMkLst>
          <pc:docMk/>
          <pc:sldMk cId="1006054581" sldId="302"/>
        </pc:sldMkLst>
        <pc:spChg chg="mod">
          <ac:chgData name="Conroy Fernandes" userId="922052f0-dab4-4e57-b2fd-950a83e45cb6" providerId="ADAL" clId="{EB51A5BF-D05C-4994-AB59-D9A74A430606}" dt="2022-10-11T11:55:51.970" v="480" actId="1076"/>
          <ac:spMkLst>
            <pc:docMk/>
            <pc:sldMk cId="1006054581" sldId="302"/>
            <ac:spMk id="14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1:56:08.418" v="483" actId="1076"/>
          <ac:spMkLst>
            <pc:docMk/>
            <pc:sldMk cId="1006054581" sldId="302"/>
            <ac:spMk id="16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1:55:40.131" v="477" actId="1076"/>
          <ac:spMkLst>
            <pc:docMk/>
            <pc:sldMk cId="1006054581" sldId="302"/>
            <ac:spMk id="18" creationId="{00000000-0000-0000-0000-000000000000}"/>
          </ac:spMkLst>
        </pc:spChg>
        <pc:picChg chg="del">
          <ac:chgData name="Conroy Fernandes" userId="922052f0-dab4-4e57-b2fd-950a83e45cb6" providerId="ADAL" clId="{EB51A5BF-D05C-4994-AB59-D9A74A430606}" dt="2022-10-11T11:55:03.364" v="470" actId="478"/>
          <ac:picMkLst>
            <pc:docMk/>
            <pc:sldMk cId="1006054581" sldId="302"/>
            <ac:picMk id="2" creationId="{DA2F2A47-13FA-4179-9750-5C02AE1B534D}"/>
          </ac:picMkLst>
        </pc:picChg>
        <pc:picChg chg="add mod ord">
          <ac:chgData name="Conroy Fernandes" userId="922052f0-dab4-4e57-b2fd-950a83e45cb6" providerId="ADAL" clId="{EB51A5BF-D05C-4994-AB59-D9A74A430606}" dt="2022-10-11T11:55:34.855" v="476" actId="167"/>
          <ac:picMkLst>
            <pc:docMk/>
            <pc:sldMk cId="1006054581" sldId="302"/>
            <ac:picMk id="5" creationId="{49E7137C-FB40-F2BA-AF72-491749D70555}"/>
          </ac:picMkLst>
        </pc:picChg>
        <pc:cxnChg chg="mod">
          <ac:chgData name="Conroy Fernandes" userId="922052f0-dab4-4e57-b2fd-950a83e45cb6" providerId="ADAL" clId="{EB51A5BF-D05C-4994-AB59-D9A74A430606}" dt="2022-10-11T11:56:00.058" v="482" actId="1076"/>
          <ac:cxnSpMkLst>
            <pc:docMk/>
            <pc:sldMk cId="1006054581" sldId="302"/>
            <ac:cxnSpMk id="17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1:55:44.105" v="478" actId="14100"/>
          <ac:cxnSpMkLst>
            <pc:docMk/>
            <pc:sldMk cId="1006054581" sldId="302"/>
            <ac:cxnSpMk id="19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1:55:57.595" v="481" actId="14100"/>
          <ac:cxnSpMkLst>
            <pc:docMk/>
            <pc:sldMk cId="1006054581" sldId="302"/>
            <ac:cxnSpMk id="21" creationId="{00000000-0000-0000-0000-000000000000}"/>
          </ac:cxnSpMkLst>
        </pc:cxnChg>
      </pc:sldChg>
      <pc:sldChg chg="modSp mod">
        <pc:chgData name="Conroy Fernandes" userId="922052f0-dab4-4e57-b2fd-950a83e45cb6" providerId="ADAL" clId="{EB51A5BF-D05C-4994-AB59-D9A74A430606}" dt="2022-10-11T12:08:03.238" v="663" actId="20577"/>
        <pc:sldMkLst>
          <pc:docMk/>
          <pc:sldMk cId="1415916330" sldId="307"/>
        </pc:sldMkLst>
        <pc:graphicFrameChg chg="mod modGraphic">
          <ac:chgData name="Conroy Fernandes" userId="922052f0-dab4-4e57-b2fd-950a83e45cb6" providerId="ADAL" clId="{EB51A5BF-D05C-4994-AB59-D9A74A430606}" dt="2022-10-11T12:08:03.238" v="663" actId="20577"/>
          <ac:graphicFrameMkLst>
            <pc:docMk/>
            <pc:sldMk cId="1415916330" sldId="307"/>
            <ac:graphicFrameMk id="2" creationId="{00000000-0000-0000-0000-000000000000}"/>
          </ac:graphicFrameMkLst>
        </pc:graphicFrameChg>
      </pc:sldChg>
      <pc:sldChg chg="modSp mod">
        <pc:chgData name="Conroy Fernandes" userId="922052f0-dab4-4e57-b2fd-950a83e45cb6" providerId="ADAL" clId="{EB51A5BF-D05C-4994-AB59-D9A74A430606}" dt="2022-10-11T12:09:24.233" v="684" actId="20577"/>
        <pc:sldMkLst>
          <pc:docMk/>
          <pc:sldMk cId="2275707129" sldId="308"/>
        </pc:sldMkLst>
        <pc:graphicFrameChg chg="mod modGraphic">
          <ac:chgData name="Conroy Fernandes" userId="922052f0-dab4-4e57-b2fd-950a83e45cb6" providerId="ADAL" clId="{EB51A5BF-D05C-4994-AB59-D9A74A430606}" dt="2022-10-11T12:09:24.233" v="684" actId="20577"/>
          <ac:graphicFrameMkLst>
            <pc:docMk/>
            <pc:sldMk cId="2275707129" sldId="308"/>
            <ac:graphicFrameMk id="2" creationId="{00000000-0000-0000-0000-000000000000}"/>
          </ac:graphicFrameMkLst>
        </pc:graphicFrameChg>
      </pc:sldChg>
      <pc:sldChg chg="addSp delSp modSp mod">
        <pc:chgData name="Conroy Fernandes" userId="922052f0-dab4-4e57-b2fd-950a83e45cb6" providerId="ADAL" clId="{EB51A5BF-D05C-4994-AB59-D9A74A430606}" dt="2022-10-11T07:09:25.525" v="231" actId="14100"/>
        <pc:sldMkLst>
          <pc:docMk/>
          <pc:sldMk cId="270716957" sldId="311"/>
        </pc:sldMkLst>
        <pc:spChg chg="mod">
          <ac:chgData name="Conroy Fernandes" userId="922052f0-dab4-4e57-b2fd-950a83e45cb6" providerId="ADAL" clId="{EB51A5BF-D05C-4994-AB59-D9A74A430606}" dt="2022-10-11T07:09:18.763" v="230" actId="20577"/>
          <ac:spMkLst>
            <pc:docMk/>
            <pc:sldMk cId="270716957" sldId="311"/>
            <ac:spMk id="6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07:06:38.645" v="59" actId="14100"/>
          <ac:spMkLst>
            <pc:docMk/>
            <pc:sldMk cId="270716957" sldId="311"/>
            <ac:spMk id="20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07:07:36.530" v="154" actId="14100"/>
          <ac:spMkLst>
            <pc:docMk/>
            <pc:sldMk cId="270716957" sldId="311"/>
            <ac:spMk id="29" creationId="{00000000-0000-0000-0000-000000000000}"/>
          </ac:spMkLst>
        </pc:spChg>
        <pc:picChg chg="add mod ord">
          <ac:chgData name="Conroy Fernandes" userId="922052f0-dab4-4e57-b2fd-950a83e45cb6" providerId="ADAL" clId="{EB51A5BF-D05C-4994-AB59-D9A74A430606}" dt="2022-10-11T07:06:13.301" v="56" actId="167"/>
          <ac:picMkLst>
            <pc:docMk/>
            <pc:sldMk cId="270716957" sldId="311"/>
            <ac:picMk id="3" creationId="{B169847D-E54A-F5D2-16B3-AA7219911D7A}"/>
          </ac:picMkLst>
        </pc:picChg>
        <pc:picChg chg="del">
          <ac:chgData name="Conroy Fernandes" userId="922052f0-dab4-4e57-b2fd-950a83e45cb6" providerId="ADAL" clId="{EB51A5BF-D05C-4994-AB59-D9A74A430606}" dt="2022-10-11T07:04:31.171" v="48" actId="478"/>
          <ac:picMkLst>
            <pc:docMk/>
            <pc:sldMk cId="270716957" sldId="311"/>
            <ac:picMk id="5" creationId="{E9899DFC-FCE8-4671-869E-4FD5C9C69C9B}"/>
          </ac:picMkLst>
        </pc:picChg>
        <pc:cxnChg chg="mod">
          <ac:chgData name="Conroy Fernandes" userId="922052f0-dab4-4e57-b2fd-950a83e45cb6" providerId="ADAL" clId="{EB51A5BF-D05C-4994-AB59-D9A74A430606}" dt="2022-10-11T07:06:38.645" v="59" actId="14100"/>
          <ac:cxnSpMkLst>
            <pc:docMk/>
            <pc:sldMk cId="270716957" sldId="311"/>
            <ac:cxnSpMk id="22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07:09:25.525" v="231" actId="14100"/>
          <ac:cxnSpMkLst>
            <pc:docMk/>
            <pc:sldMk cId="270716957" sldId="311"/>
            <ac:cxnSpMk id="30" creationId="{00000000-0000-0000-0000-000000000000}"/>
          </ac:cxnSpMkLst>
        </pc:cxnChg>
      </pc:sldChg>
      <pc:sldChg chg="addSp delSp modSp mod">
        <pc:chgData name="Conroy Fernandes" userId="922052f0-dab4-4e57-b2fd-950a83e45cb6" providerId="ADAL" clId="{EB51A5BF-D05C-4994-AB59-D9A74A430606}" dt="2022-10-11T11:54:31.099" v="469" actId="1076"/>
        <pc:sldMkLst>
          <pc:docMk/>
          <pc:sldMk cId="3700053472" sldId="313"/>
        </pc:sldMkLst>
        <pc:spChg chg="mod">
          <ac:chgData name="Conroy Fernandes" userId="922052f0-dab4-4e57-b2fd-950a83e45cb6" providerId="ADAL" clId="{EB51A5BF-D05C-4994-AB59-D9A74A430606}" dt="2022-10-11T07:30:20.764" v="433" actId="313"/>
          <ac:spMkLst>
            <pc:docMk/>
            <pc:sldMk cId="3700053472" sldId="313"/>
            <ac:spMk id="6" creationId="{00000000-0000-0000-0000-000000000000}"/>
          </ac:spMkLst>
        </pc:spChg>
        <pc:spChg chg="del mod">
          <ac:chgData name="Conroy Fernandes" userId="922052f0-dab4-4e57-b2fd-950a83e45cb6" providerId="ADAL" clId="{EB51A5BF-D05C-4994-AB59-D9A74A430606}" dt="2022-10-11T07:22:47.593" v="253" actId="478"/>
          <ac:spMkLst>
            <pc:docMk/>
            <pc:sldMk cId="3700053472" sldId="313"/>
            <ac:spMk id="23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1:53:31.627" v="460" actId="1076"/>
          <ac:spMkLst>
            <pc:docMk/>
            <pc:sldMk cId="3700053472" sldId="313"/>
            <ac:spMk id="33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1:50:10.539" v="444" actId="14100"/>
          <ac:spMkLst>
            <pc:docMk/>
            <pc:sldMk cId="3700053472" sldId="313"/>
            <ac:spMk id="35" creationId="{00000000-0000-0000-0000-000000000000}"/>
          </ac:spMkLst>
        </pc:spChg>
        <pc:spChg chg="add mod">
          <ac:chgData name="Conroy Fernandes" userId="922052f0-dab4-4e57-b2fd-950a83e45cb6" providerId="ADAL" clId="{EB51A5BF-D05C-4994-AB59-D9A74A430606}" dt="2022-10-11T07:28:38.788" v="358" actId="14100"/>
          <ac:spMkLst>
            <pc:docMk/>
            <pc:sldMk cId="3700053472" sldId="313"/>
            <ac:spMk id="43" creationId="{B5000F99-ECC0-6A30-B87E-D9AEEFD27251}"/>
          </ac:spMkLst>
        </pc:spChg>
        <pc:spChg chg="mod">
          <ac:chgData name="Conroy Fernandes" userId="922052f0-dab4-4e57-b2fd-950a83e45cb6" providerId="ADAL" clId="{EB51A5BF-D05C-4994-AB59-D9A74A430606}" dt="2022-10-11T11:54:25.186" v="468" actId="1076"/>
          <ac:spMkLst>
            <pc:docMk/>
            <pc:sldMk cId="3700053472" sldId="313"/>
            <ac:spMk id="46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1:54:31.099" v="469" actId="1076"/>
          <ac:spMkLst>
            <pc:docMk/>
            <pc:sldMk cId="3700053472" sldId="313"/>
            <ac:spMk id="48" creationId="{00000000-0000-0000-0000-000000000000}"/>
          </ac:spMkLst>
        </pc:spChg>
        <pc:spChg chg="add mod">
          <ac:chgData name="Conroy Fernandes" userId="922052f0-dab4-4e57-b2fd-950a83e45cb6" providerId="ADAL" clId="{EB51A5BF-D05C-4994-AB59-D9A74A430606}" dt="2022-10-11T11:46:55.316" v="442" actId="14100"/>
          <ac:spMkLst>
            <pc:docMk/>
            <pc:sldMk cId="3700053472" sldId="313"/>
            <ac:spMk id="54" creationId="{A7E288F9-4C08-16C5-D7DA-963AFFB55E20}"/>
          </ac:spMkLst>
        </pc:spChg>
        <pc:picChg chg="del">
          <ac:chgData name="Conroy Fernandes" userId="922052f0-dab4-4e57-b2fd-950a83e45cb6" providerId="ADAL" clId="{EB51A5BF-D05C-4994-AB59-D9A74A430606}" dt="2022-10-11T07:09:32.831" v="232" actId="478"/>
          <ac:picMkLst>
            <pc:docMk/>
            <pc:sldMk cId="3700053472" sldId="313"/>
            <ac:picMk id="2" creationId="{075A4037-DEDA-451E-B815-44D5D8219459}"/>
          </ac:picMkLst>
        </pc:picChg>
        <pc:picChg chg="add del mod">
          <ac:chgData name="Conroy Fernandes" userId="922052f0-dab4-4e57-b2fd-950a83e45cb6" providerId="ADAL" clId="{EB51A5BF-D05C-4994-AB59-D9A74A430606}" dt="2022-10-11T07:21:18.050" v="237" actId="478"/>
          <ac:picMkLst>
            <pc:docMk/>
            <pc:sldMk cId="3700053472" sldId="313"/>
            <ac:picMk id="5" creationId="{0CABF9A0-9901-530A-DF3A-C62E6A64505F}"/>
          </ac:picMkLst>
        </pc:picChg>
        <pc:picChg chg="add del mod ord">
          <ac:chgData name="Conroy Fernandes" userId="922052f0-dab4-4e57-b2fd-950a83e45cb6" providerId="ADAL" clId="{EB51A5BF-D05C-4994-AB59-D9A74A430606}" dt="2022-10-11T11:51:40.941" v="445" actId="478"/>
          <ac:picMkLst>
            <pc:docMk/>
            <pc:sldMk cId="3700053472" sldId="313"/>
            <ac:picMk id="8" creationId="{FDBC9A8C-A50F-A1B0-A5A0-FDC5ABFF087B}"/>
          </ac:picMkLst>
        </pc:picChg>
        <pc:picChg chg="del">
          <ac:chgData name="Conroy Fernandes" userId="922052f0-dab4-4e57-b2fd-950a83e45cb6" providerId="ADAL" clId="{EB51A5BF-D05C-4994-AB59-D9A74A430606}" dt="2022-10-11T07:25:15.247" v="269" actId="478"/>
          <ac:picMkLst>
            <pc:docMk/>
            <pc:sldMk cId="3700053472" sldId="313"/>
            <ac:picMk id="21" creationId="{06B4DA8E-9D09-4233-9BC6-973F72E25CD2}"/>
          </ac:picMkLst>
        </pc:picChg>
        <pc:picChg chg="add mod ord">
          <ac:chgData name="Conroy Fernandes" userId="922052f0-dab4-4e57-b2fd-950a83e45cb6" providerId="ADAL" clId="{EB51A5BF-D05C-4994-AB59-D9A74A430606}" dt="2022-10-11T07:28:45.046" v="359" actId="167"/>
          <ac:picMkLst>
            <pc:docMk/>
            <pc:sldMk cId="3700053472" sldId="313"/>
            <ac:picMk id="45" creationId="{DB22F0CE-1127-7CE9-6AC2-7041EF234BA2}"/>
          </ac:picMkLst>
        </pc:picChg>
        <pc:picChg chg="add del mod ord">
          <ac:chgData name="Conroy Fernandes" userId="922052f0-dab4-4e57-b2fd-950a83e45cb6" providerId="ADAL" clId="{EB51A5BF-D05C-4994-AB59-D9A74A430606}" dt="2022-10-11T11:52:04.501" v="450" actId="478"/>
          <ac:picMkLst>
            <pc:docMk/>
            <pc:sldMk cId="3700053472" sldId="313"/>
            <ac:picMk id="63" creationId="{CD395722-3131-A31C-CBF0-F82C4BFE90FC}"/>
          </ac:picMkLst>
        </pc:picChg>
        <pc:picChg chg="add del mod ord">
          <ac:chgData name="Conroy Fernandes" userId="922052f0-dab4-4e57-b2fd-950a83e45cb6" providerId="ADAL" clId="{EB51A5BF-D05C-4994-AB59-D9A74A430606}" dt="2022-10-11T11:54:02.980" v="461" actId="478"/>
          <ac:picMkLst>
            <pc:docMk/>
            <pc:sldMk cId="3700053472" sldId="313"/>
            <ac:picMk id="65" creationId="{6BAB4F98-C6FE-D680-0173-D77F8A8FE808}"/>
          </ac:picMkLst>
        </pc:picChg>
        <pc:picChg chg="add mod ord">
          <ac:chgData name="Conroy Fernandes" userId="922052f0-dab4-4e57-b2fd-950a83e45cb6" providerId="ADAL" clId="{EB51A5BF-D05C-4994-AB59-D9A74A430606}" dt="2022-10-11T11:54:18.899" v="467" actId="167"/>
          <ac:picMkLst>
            <pc:docMk/>
            <pc:sldMk cId="3700053472" sldId="313"/>
            <ac:picMk id="73" creationId="{738492CA-63A3-7C3C-0D2D-976CFD58720D}"/>
          </ac:picMkLst>
        </pc:picChg>
        <pc:cxnChg chg="del mod">
          <ac:chgData name="Conroy Fernandes" userId="922052f0-dab4-4e57-b2fd-950a83e45cb6" providerId="ADAL" clId="{EB51A5BF-D05C-4994-AB59-D9A74A430606}" dt="2022-10-11T07:22:49.116" v="254" actId="478"/>
          <ac:cxnSpMkLst>
            <pc:docMk/>
            <pc:sldMk cId="3700053472" sldId="313"/>
            <ac:cxnSpMk id="24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1:54:31.099" v="469" actId="1076"/>
          <ac:cxnSpMkLst>
            <pc:docMk/>
            <pc:sldMk cId="3700053472" sldId="313"/>
            <ac:cxnSpMk id="36" creationId="{00000000-0000-0000-0000-000000000000}"/>
          </ac:cxnSpMkLst>
        </pc:cxnChg>
        <pc:cxnChg chg="add mod">
          <ac:chgData name="Conroy Fernandes" userId="922052f0-dab4-4e57-b2fd-950a83e45cb6" providerId="ADAL" clId="{EB51A5BF-D05C-4994-AB59-D9A74A430606}" dt="2022-10-11T07:26:53.103" v="347" actId="14100"/>
          <ac:cxnSpMkLst>
            <pc:docMk/>
            <pc:sldMk cId="3700053472" sldId="313"/>
            <ac:cxnSpMk id="40" creationId="{4924E9AD-FCBF-60A7-F3AE-A9DC786BA329}"/>
          </ac:cxnSpMkLst>
        </pc:cxnChg>
        <pc:cxnChg chg="mod">
          <ac:chgData name="Conroy Fernandes" userId="922052f0-dab4-4e57-b2fd-950a83e45cb6" providerId="ADAL" clId="{EB51A5BF-D05C-4994-AB59-D9A74A430606}" dt="2022-10-11T11:50:10.539" v="444" actId="14100"/>
          <ac:cxnSpMkLst>
            <pc:docMk/>
            <pc:sldMk cId="3700053472" sldId="313"/>
            <ac:cxnSpMk id="52" creationId="{00000000-0000-0000-0000-000000000000}"/>
          </ac:cxnSpMkLst>
        </pc:cxnChg>
        <pc:cxnChg chg="add mod">
          <ac:chgData name="Conroy Fernandes" userId="922052f0-dab4-4e57-b2fd-950a83e45cb6" providerId="ADAL" clId="{EB51A5BF-D05C-4994-AB59-D9A74A430606}" dt="2022-10-11T11:50:10.539" v="444" actId="14100"/>
          <ac:cxnSpMkLst>
            <pc:docMk/>
            <pc:sldMk cId="3700053472" sldId="313"/>
            <ac:cxnSpMk id="55" creationId="{C4E29109-000C-B83A-1D49-31BAA5135F9F}"/>
          </ac:cxnSpMkLst>
        </pc:cxnChg>
        <pc:cxnChg chg="mod">
          <ac:chgData name="Conroy Fernandes" userId="922052f0-dab4-4e57-b2fd-950a83e45cb6" providerId="ADAL" clId="{EB51A5BF-D05C-4994-AB59-D9A74A430606}" dt="2022-10-11T11:54:25.186" v="468" actId="1076"/>
          <ac:cxnSpMkLst>
            <pc:docMk/>
            <pc:sldMk cId="3700053472" sldId="313"/>
            <ac:cxnSpMk id="98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1:54:31.099" v="469" actId="1076"/>
          <ac:cxnSpMkLst>
            <pc:docMk/>
            <pc:sldMk cId="3700053472" sldId="313"/>
            <ac:cxnSpMk id="3072" creationId="{00000000-0000-0000-0000-000000000000}"/>
          </ac:cxnSpMkLst>
        </pc:cxnChg>
      </pc:sldChg>
      <pc:sldChg chg="addSp delSp modSp mod">
        <pc:chgData name="Conroy Fernandes" userId="922052f0-dab4-4e57-b2fd-950a83e45cb6" providerId="ADAL" clId="{EB51A5BF-D05C-4994-AB59-D9A74A430606}" dt="2022-10-11T12:03:45.195" v="620" actId="14100"/>
        <pc:sldMkLst>
          <pc:docMk/>
          <pc:sldMk cId="3059380822" sldId="314"/>
        </pc:sldMkLst>
        <pc:spChg chg="mod">
          <ac:chgData name="Conroy Fernandes" userId="922052f0-dab4-4e57-b2fd-950a83e45cb6" providerId="ADAL" clId="{EB51A5BF-D05C-4994-AB59-D9A74A430606}" dt="2022-10-11T12:03:40.250" v="619" actId="1076"/>
          <ac:spMkLst>
            <pc:docMk/>
            <pc:sldMk cId="3059380822" sldId="314"/>
            <ac:spMk id="17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2:03:26.506" v="616" actId="1076"/>
          <ac:spMkLst>
            <pc:docMk/>
            <pc:sldMk cId="3059380822" sldId="314"/>
            <ac:spMk id="19" creationId="{00000000-0000-0000-0000-000000000000}"/>
          </ac:spMkLst>
        </pc:spChg>
        <pc:spChg chg="mod">
          <ac:chgData name="Conroy Fernandes" userId="922052f0-dab4-4e57-b2fd-950a83e45cb6" providerId="ADAL" clId="{EB51A5BF-D05C-4994-AB59-D9A74A430606}" dt="2022-10-11T12:03:22.675" v="615" actId="1076"/>
          <ac:spMkLst>
            <pc:docMk/>
            <pc:sldMk cId="3059380822" sldId="314"/>
            <ac:spMk id="21" creationId="{00000000-0000-0000-0000-000000000000}"/>
          </ac:spMkLst>
        </pc:spChg>
        <pc:picChg chg="del">
          <ac:chgData name="Conroy Fernandes" userId="922052f0-dab4-4e57-b2fd-950a83e45cb6" providerId="ADAL" clId="{EB51A5BF-D05C-4994-AB59-D9A74A430606}" dt="2022-10-11T12:02:33.057" v="610" actId="478"/>
          <ac:picMkLst>
            <pc:docMk/>
            <pc:sldMk cId="3059380822" sldId="314"/>
            <ac:picMk id="2" creationId="{CAD7531D-532E-4211-B534-E238D9676DB3}"/>
          </ac:picMkLst>
        </pc:picChg>
        <pc:picChg chg="add mod ord">
          <ac:chgData name="Conroy Fernandes" userId="922052f0-dab4-4e57-b2fd-950a83e45cb6" providerId="ADAL" clId="{EB51A5BF-D05C-4994-AB59-D9A74A430606}" dt="2022-10-11T12:03:19.220" v="614" actId="167"/>
          <ac:picMkLst>
            <pc:docMk/>
            <pc:sldMk cId="3059380822" sldId="314"/>
            <ac:picMk id="5" creationId="{C2971510-89C3-C318-6916-CAEC9F78649A}"/>
          </ac:picMkLst>
        </pc:picChg>
        <pc:cxnChg chg="mod">
          <ac:chgData name="Conroy Fernandes" userId="922052f0-dab4-4e57-b2fd-950a83e45cb6" providerId="ADAL" clId="{EB51A5BF-D05C-4994-AB59-D9A74A430606}" dt="2022-10-11T12:03:26.506" v="616" actId="1076"/>
          <ac:cxnSpMkLst>
            <pc:docMk/>
            <pc:sldMk cId="3059380822" sldId="314"/>
            <ac:cxnSpMk id="18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2:03:45.195" v="620" actId="14100"/>
          <ac:cxnSpMkLst>
            <pc:docMk/>
            <pc:sldMk cId="3059380822" sldId="314"/>
            <ac:cxnSpMk id="22" creationId="{00000000-0000-0000-0000-000000000000}"/>
          </ac:cxnSpMkLst>
        </pc:cxnChg>
        <pc:cxnChg chg="mod">
          <ac:chgData name="Conroy Fernandes" userId="922052f0-dab4-4e57-b2fd-950a83e45cb6" providerId="ADAL" clId="{EB51A5BF-D05C-4994-AB59-D9A74A430606}" dt="2022-10-11T12:03:33.601" v="618" actId="14100"/>
          <ac:cxnSpMkLst>
            <pc:docMk/>
            <pc:sldMk cId="3059380822" sldId="314"/>
            <ac:cxnSpMk id="35" creationId="{00000000-0000-0000-0000-000000000000}"/>
          </ac:cxnSpMkLst>
        </pc:cxnChg>
      </pc:sldChg>
      <pc:sldChg chg="modSp mod">
        <pc:chgData name="Conroy Fernandes" userId="922052f0-dab4-4e57-b2fd-950a83e45cb6" providerId="ADAL" clId="{EB51A5BF-D05C-4994-AB59-D9A74A430606}" dt="2022-10-11T12:06:53.582" v="643" actId="20577"/>
        <pc:sldMkLst>
          <pc:docMk/>
          <pc:sldMk cId="3016267534" sldId="316"/>
        </pc:sldMkLst>
        <pc:graphicFrameChg chg="mod modGraphic">
          <ac:chgData name="Conroy Fernandes" userId="922052f0-dab4-4e57-b2fd-950a83e45cb6" providerId="ADAL" clId="{EB51A5BF-D05C-4994-AB59-D9A74A430606}" dt="2022-10-11T12:06:53.582" v="643" actId="20577"/>
          <ac:graphicFrameMkLst>
            <pc:docMk/>
            <pc:sldMk cId="3016267534" sldId="316"/>
            <ac:graphicFrameMk id="2" creationId="{00000000-0000-0000-0000-000000000000}"/>
          </ac:graphicFrameMkLst>
        </pc:graphicFrameChg>
      </pc:sldChg>
      <pc:sldMasterChg chg="modSp mod">
        <pc:chgData name="Conroy Fernandes" userId="922052f0-dab4-4e57-b2fd-950a83e45cb6" providerId="ADAL" clId="{EB51A5BF-D05C-4994-AB59-D9A74A430606}" dt="2022-10-11T07:06:00.429" v="55" actId="20577"/>
        <pc:sldMasterMkLst>
          <pc:docMk/>
          <pc:sldMasterMk cId="2769120201" sldId="2147483660"/>
        </pc:sldMasterMkLst>
        <pc:spChg chg="mod">
          <ac:chgData name="Conroy Fernandes" userId="922052f0-dab4-4e57-b2fd-950a83e45cb6" providerId="ADAL" clId="{EB51A5BF-D05C-4994-AB59-D9A74A430606}" dt="2022-10-11T07:06:00.429" v="55" actId="20577"/>
          <ac:spMkLst>
            <pc:docMk/>
            <pc:sldMasterMk cId="2769120201" sldId="2147483660"/>
            <ac:spMk id="15" creationId="{00000000-0000-0000-0000-000000000000}"/>
          </ac:spMkLst>
        </pc:sp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18FBF-3FF5-4C16-97CF-AF03740D7AB6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72CDD3-5859-43DB-BD75-0C3C30E3DE62}">
      <dgm:prSet phldrT="[Text]" custT="1"/>
      <dgm:spPr>
        <a:solidFill>
          <a:srgbClr val="DFE8F0"/>
        </a:solidFill>
        <a:ln>
          <a:noFill/>
        </a:ln>
      </dgm:spPr>
      <dgm:t>
        <a:bodyPr/>
        <a:lstStyle/>
        <a:p>
          <a:r>
            <a:rPr lang="en-US" sz="2000" b="1" dirty="0">
              <a:solidFill>
                <a:srgbClr val="294071"/>
              </a:solidFill>
            </a:rPr>
            <a:t>Identify Data Sources for Financial and Manufacturing Information Related to Industry</a:t>
          </a:r>
        </a:p>
      </dgm:t>
    </dgm:pt>
    <dgm:pt modelId="{1D5B1F83-33A7-4298-BC11-2B1252AFAEA5}" type="parTrans" cxnId="{DDB5AD9A-40B0-48EF-AF2C-8CCDA330F7FE}">
      <dgm:prSet/>
      <dgm:spPr/>
      <dgm:t>
        <a:bodyPr/>
        <a:lstStyle/>
        <a:p>
          <a:endParaRPr lang="en-US"/>
        </a:p>
      </dgm:t>
    </dgm:pt>
    <dgm:pt modelId="{15E25BD4-1EBF-43C2-8885-DBF66B8429E1}" type="sibTrans" cxnId="{DDB5AD9A-40B0-48EF-AF2C-8CCDA330F7FE}">
      <dgm:prSet/>
      <dgm:spPr/>
      <dgm:t>
        <a:bodyPr/>
        <a:lstStyle/>
        <a:p>
          <a:endParaRPr lang="en-US"/>
        </a:p>
      </dgm:t>
    </dgm:pt>
    <dgm:pt modelId="{F2881FB1-6580-4F21-A283-BFAA6F91D5D2}">
      <dgm:prSet phldrT="[Text]" custT="1"/>
      <dgm:spPr>
        <a:gradFill flip="none" rotWithShape="0">
          <a:gsLst>
            <a:gs pos="0">
              <a:srgbClr val="294F6E">
                <a:shade val="30000"/>
                <a:satMod val="115000"/>
              </a:srgbClr>
            </a:gs>
            <a:gs pos="50000">
              <a:srgbClr val="294F6E">
                <a:shade val="67500"/>
                <a:satMod val="115000"/>
              </a:srgbClr>
            </a:gs>
            <a:gs pos="100000">
              <a:srgbClr val="294F6E">
                <a:shade val="100000"/>
                <a:satMod val="115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sz="2000" dirty="0"/>
            <a:t>Step 2</a:t>
          </a:r>
        </a:p>
      </dgm:t>
    </dgm:pt>
    <dgm:pt modelId="{2D960FDD-BADA-480D-9043-497C56588AD3}" type="parTrans" cxnId="{4A31D641-1B5D-46D3-B685-0C4DC6EFE71B}">
      <dgm:prSet/>
      <dgm:spPr/>
      <dgm:t>
        <a:bodyPr/>
        <a:lstStyle/>
        <a:p>
          <a:endParaRPr lang="en-US"/>
        </a:p>
      </dgm:t>
    </dgm:pt>
    <dgm:pt modelId="{A5ABDC17-7AB5-4F0E-992A-F9343F5D74EB}" type="sibTrans" cxnId="{4A31D641-1B5D-46D3-B685-0C4DC6EFE71B}">
      <dgm:prSet/>
      <dgm:spPr/>
      <dgm:t>
        <a:bodyPr/>
        <a:lstStyle/>
        <a:p>
          <a:endParaRPr lang="en-US"/>
        </a:p>
      </dgm:t>
    </dgm:pt>
    <dgm:pt modelId="{D5197DDB-D5D2-499F-B255-CF7BB5AE2B43}">
      <dgm:prSet phldrT="[Text]" custT="1"/>
      <dgm:spPr>
        <a:ln>
          <a:noFill/>
        </a:ln>
      </dgm:spPr>
      <dgm:t>
        <a:bodyPr/>
        <a:lstStyle/>
        <a:p>
          <a:r>
            <a:rPr lang="en-US" sz="2000" b="1" dirty="0">
              <a:solidFill>
                <a:srgbClr val="294071"/>
              </a:solidFill>
            </a:rPr>
            <a:t>Obtain Financial and Manufacturing Information Related to Industry.</a:t>
          </a:r>
        </a:p>
      </dgm:t>
    </dgm:pt>
    <dgm:pt modelId="{B14A4DC9-F40A-4867-ADB8-4BA8A1F83766}" type="parTrans" cxnId="{3204ED53-15A0-4643-A582-021A785F1BA2}">
      <dgm:prSet/>
      <dgm:spPr/>
      <dgm:t>
        <a:bodyPr/>
        <a:lstStyle/>
        <a:p>
          <a:endParaRPr lang="en-US"/>
        </a:p>
      </dgm:t>
    </dgm:pt>
    <dgm:pt modelId="{29F2454A-2FA8-4B3A-AC63-4A0B9FD04A75}" type="sibTrans" cxnId="{3204ED53-15A0-4643-A582-021A785F1BA2}">
      <dgm:prSet/>
      <dgm:spPr/>
      <dgm:t>
        <a:bodyPr/>
        <a:lstStyle/>
        <a:p>
          <a:endParaRPr lang="en-US"/>
        </a:p>
      </dgm:t>
    </dgm:pt>
    <dgm:pt modelId="{6352CA33-6755-44BE-808F-400DA4CF80A7}">
      <dgm:prSet phldrT="[Text]" custT="1"/>
      <dgm:spPr>
        <a:gradFill flip="none" rotWithShape="0">
          <a:gsLst>
            <a:gs pos="0">
              <a:srgbClr val="294F6E">
                <a:shade val="30000"/>
                <a:satMod val="115000"/>
              </a:srgbClr>
            </a:gs>
            <a:gs pos="50000">
              <a:srgbClr val="294F6E">
                <a:shade val="67500"/>
                <a:satMod val="115000"/>
              </a:srgbClr>
            </a:gs>
            <a:gs pos="100000">
              <a:srgbClr val="294F6E">
                <a:shade val="100000"/>
                <a:satMod val="115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sz="2000" dirty="0"/>
            <a:t>Step 3</a:t>
          </a:r>
        </a:p>
      </dgm:t>
    </dgm:pt>
    <dgm:pt modelId="{AEB59203-63BA-4A96-BADC-40BAEBD9AA40}" type="parTrans" cxnId="{82BAE5DD-3A79-4870-9019-1254385E0650}">
      <dgm:prSet/>
      <dgm:spPr/>
      <dgm:t>
        <a:bodyPr/>
        <a:lstStyle/>
        <a:p>
          <a:endParaRPr lang="en-US"/>
        </a:p>
      </dgm:t>
    </dgm:pt>
    <dgm:pt modelId="{AAB4CF73-4B9B-4AA0-9074-16C2D2AE00A1}" type="sibTrans" cxnId="{82BAE5DD-3A79-4870-9019-1254385E0650}">
      <dgm:prSet/>
      <dgm:spPr/>
      <dgm:t>
        <a:bodyPr/>
        <a:lstStyle/>
        <a:p>
          <a:endParaRPr lang="en-US"/>
        </a:p>
      </dgm:t>
    </dgm:pt>
    <dgm:pt modelId="{9614A323-64B1-4077-A841-022051EC749A}">
      <dgm:prSet phldrT="[Text]" custT="1"/>
      <dgm:spPr>
        <a:ln>
          <a:noFill/>
        </a:ln>
      </dgm:spPr>
      <dgm:t>
        <a:bodyPr/>
        <a:lstStyle/>
        <a:p>
          <a:r>
            <a:rPr lang="en-US" sz="2000" b="1" dirty="0">
              <a:solidFill>
                <a:srgbClr val="294071"/>
              </a:solidFill>
            </a:rPr>
            <a:t>Use Financial and Manufacturing Information to Calculate Ratios for DM, DL, MOH, COGS, PBT, GSA &amp; Other Expenses</a:t>
          </a:r>
          <a:endParaRPr lang="en-US" sz="2000" b="1" dirty="0"/>
        </a:p>
      </dgm:t>
    </dgm:pt>
    <dgm:pt modelId="{E5F6BCBD-B84E-4018-BE9E-BF57FF3B4B36}" type="parTrans" cxnId="{FC7BD086-74EA-4D6C-9657-E916D355F209}">
      <dgm:prSet/>
      <dgm:spPr/>
      <dgm:t>
        <a:bodyPr/>
        <a:lstStyle/>
        <a:p>
          <a:endParaRPr lang="en-US"/>
        </a:p>
      </dgm:t>
    </dgm:pt>
    <dgm:pt modelId="{FEC2A79F-8857-403A-A738-E8CE75C965E2}" type="sibTrans" cxnId="{FC7BD086-74EA-4D6C-9657-E916D355F209}">
      <dgm:prSet/>
      <dgm:spPr/>
      <dgm:t>
        <a:bodyPr/>
        <a:lstStyle/>
        <a:p>
          <a:endParaRPr lang="en-US"/>
        </a:p>
      </dgm:t>
    </dgm:pt>
    <dgm:pt modelId="{B4F1B46E-22B2-4721-950C-8704487586DC}">
      <dgm:prSet phldrT="[Text]" custT="1"/>
      <dgm:spPr>
        <a:gradFill flip="none" rotWithShape="0">
          <a:gsLst>
            <a:gs pos="0">
              <a:srgbClr val="294F6E">
                <a:shade val="30000"/>
                <a:satMod val="115000"/>
              </a:srgbClr>
            </a:gs>
            <a:gs pos="50000">
              <a:srgbClr val="294F6E">
                <a:shade val="67500"/>
                <a:satMod val="115000"/>
              </a:srgbClr>
            </a:gs>
            <a:gs pos="100000">
              <a:srgbClr val="294F6E">
                <a:shade val="100000"/>
                <a:satMod val="115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sz="2000" dirty="0"/>
            <a:t>Step 1</a:t>
          </a:r>
        </a:p>
      </dgm:t>
    </dgm:pt>
    <dgm:pt modelId="{A7E2530A-34E2-4E9F-BC78-8920BA140C41}" type="sibTrans" cxnId="{2C8317B2-2EBB-4589-86EA-C77B3B6E81AA}">
      <dgm:prSet/>
      <dgm:spPr/>
      <dgm:t>
        <a:bodyPr/>
        <a:lstStyle/>
        <a:p>
          <a:endParaRPr lang="en-US"/>
        </a:p>
      </dgm:t>
    </dgm:pt>
    <dgm:pt modelId="{E8A66543-CC4D-4785-A93E-5B125E09F826}" type="parTrans" cxnId="{2C8317B2-2EBB-4589-86EA-C77B3B6E81AA}">
      <dgm:prSet/>
      <dgm:spPr/>
      <dgm:t>
        <a:bodyPr/>
        <a:lstStyle/>
        <a:p>
          <a:endParaRPr lang="en-US"/>
        </a:p>
      </dgm:t>
    </dgm:pt>
    <dgm:pt modelId="{63A580CE-5140-4AC1-B88E-97938524B8F2}" type="pres">
      <dgm:prSet presAssocID="{00C18FBF-3FF5-4C16-97CF-AF03740D7AB6}" presName="Name0" presStyleCnt="0">
        <dgm:presLayoutVars>
          <dgm:dir/>
          <dgm:animLvl val="lvl"/>
          <dgm:resizeHandles val="exact"/>
        </dgm:presLayoutVars>
      </dgm:prSet>
      <dgm:spPr/>
    </dgm:pt>
    <dgm:pt modelId="{12031DAE-5E2E-4F47-9AF9-0A41C3382A60}" type="pres">
      <dgm:prSet presAssocID="{B4F1B46E-22B2-4721-950C-8704487586DC}" presName="linNode" presStyleCnt="0"/>
      <dgm:spPr/>
    </dgm:pt>
    <dgm:pt modelId="{79B8FC0C-79CB-4C19-8E0D-2B6A33327750}" type="pres">
      <dgm:prSet presAssocID="{B4F1B46E-22B2-4721-950C-8704487586DC}" presName="parentText" presStyleLbl="node1" presStyleIdx="0" presStyleCnt="3" custScaleX="40097">
        <dgm:presLayoutVars>
          <dgm:chMax val="1"/>
          <dgm:bulletEnabled val="1"/>
        </dgm:presLayoutVars>
      </dgm:prSet>
      <dgm:spPr/>
    </dgm:pt>
    <dgm:pt modelId="{11F5BF76-220E-49DB-A754-25CDFEDCFD30}" type="pres">
      <dgm:prSet presAssocID="{B4F1B46E-22B2-4721-950C-8704487586DC}" presName="descendantText" presStyleLbl="alignAccFollowNode1" presStyleIdx="0" presStyleCnt="3" custScaleX="130270">
        <dgm:presLayoutVars>
          <dgm:bulletEnabled val="1"/>
        </dgm:presLayoutVars>
      </dgm:prSet>
      <dgm:spPr/>
    </dgm:pt>
    <dgm:pt modelId="{8247F90F-EBBD-4364-BE30-FF1A4D54BE94}" type="pres">
      <dgm:prSet presAssocID="{A7E2530A-34E2-4E9F-BC78-8920BA140C41}" presName="sp" presStyleCnt="0"/>
      <dgm:spPr/>
    </dgm:pt>
    <dgm:pt modelId="{977B95BB-1DE7-40D3-A333-5E40B1479482}" type="pres">
      <dgm:prSet presAssocID="{F2881FB1-6580-4F21-A283-BFAA6F91D5D2}" presName="linNode" presStyleCnt="0"/>
      <dgm:spPr/>
    </dgm:pt>
    <dgm:pt modelId="{61BA391A-C1A3-4C26-9905-BCC679A8D46D}" type="pres">
      <dgm:prSet presAssocID="{F2881FB1-6580-4F21-A283-BFAA6F91D5D2}" presName="parentText" presStyleLbl="node1" presStyleIdx="1" presStyleCnt="3" custScaleX="40097">
        <dgm:presLayoutVars>
          <dgm:chMax val="1"/>
          <dgm:bulletEnabled val="1"/>
        </dgm:presLayoutVars>
      </dgm:prSet>
      <dgm:spPr/>
    </dgm:pt>
    <dgm:pt modelId="{7DFE7FB1-56C2-4FE8-977E-803EFEB20831}" type="pres">
      <dgm:prSet presAssocID="{F2881FB1-6580-4F21-A283-BFAA6F91D5D2}" presName="descendantText" presStyleLbl="alignAccFollowNode1" presStyleIdx="1" presStyleCnt="3" custScaleX="130270">
        <dgm:presLayoutVars>
          <dgm:bulletEnabled val="1"/>
        </dgm:presLayoutVars>
      </dgm:prSet>
      <dgm:spPr/>
    </dgm:pt>
    <dgm:pt modelId="{E7C6123D-2FF3-4C04-94B4-09E92A2D906D}" type="pres">
      <dgm:prSet presAssocID="{A5ABDC17-7AB5-4F0E-992A-F9343F5D74EB}" presName="sp" presStyleCnt="0"/>
      <dgm:spPr/>
    </dgm:pt>
    <dgm:pt modelId="{EEEF210A-895F-4647-8AD9-D8AA3E7F08D7}" type="pres">
      <dgm:prSet presAssocID="{6352CA33-6755-44BE-808F-400DA4CF80A7}" presName="linNode" presStyleCnt="0"/>
      <dgm:spPr/>
    </dgm:pt>
    <dgm:pt modelId="{EA80A3C2-62BE-4159-AEC0-45C90F1FC31D}" type="pres">
      <dgm:prSet presAssocID="{6352CA33-6755-44BE-808F-400DA4CF80A7}" presName="parentText" presStyleLbl="node1" presStyleIdx="2" presStyleCnt="3" custScaleX="40097">
        <dgm:presLayoutVars>
          <dgm:chMax val="1"/>
          <dgm:bulletEnabled val="1"/>
        </dgm:presLayoutVars>
      </dgm:prSet>
      <dgm:spPr/>
    </dgm:pt>
    <dgm:pt modelId="{A60520D8-37DB-4FB8-BD82-6A2EB5B7DB22}" type="pres">
      <dgm:prSet presAssocID="{6352CA33-6755-44BE-808F-400DA4CF80A7}" presName="descendantText" presStyleLbl="alignAccFollowNode1" presStyleIdx="2" presStyleCnt="3" custScaleX="130270">
        <dgm:presLayoutVars>
          <dgm:bulletEnabled val="1"/>
        </dgm:presLayoutVars>
      </dgm:prSet>
      <dgm:spPr/>
    </dgm:pt>
  </dgm:ptLst>
  <dgm:cxnLst>
    <dgm:cxn modelId="{59104618-18BA-4A45-858E-2823A2CFBBCD}" type="presOf" srcId="{9D72CDD3-5859-43DB-BD75-0C3C30E3DE62}" destId="{11F5BF76-220E-49DB-A754-25CDFEDCFD30}" srcOrd="0" destOrd="0" presId="urn:microsoft.com/office/officeart/2005/8/layout/vList5"/>
    <dgm:cxn modelId="{F078A718-5939-408F-B558-8FBCB6BFA3C9}" type="presOf" srcId="{9614A323-64B1-4077-A841-022051EC749A}" destId="{A60520D8-37DB-4FB8-BD82-6A2EB5B7DB22}" srcOrd="0" destOrd="0" presId="urn:microsoft.com/office/officeart/2005/8/layout/vList5"/>
    <dgm:cxn modelId="{8589941A-AE24-4371-BB9D-4FB256450AB9}" type="presOf" srcId="{B4F1B46E-22B2-4721-950C-8704487586DC}" destId="{79B8FC0C-79CB-4C19-8E0D-2B6A33327750}" srcOrd="0" destOrd="0" presId="urn:microsoft.com/office/officeart/2005/8/layout/vList5"/>
    <dgm:cxn modelId="{4A31D641-1B5D-46D3-B685-0C4DC6EFE71B}" srcId="{00C18FBF-3FF5-4C16-97CF-AF03740D7AB6}" destId="{F2881FB1-6580-4F21-A283-BFAA6F91D5D2}" srcOrd="1" destOrd="0" parTransId="{2D960FDD-BADA-480D-9043-497C56588AD3}" sibTransId="{A5ABDC17-7AB5-4F0E-992A-F9343F5D74EB}"/>
    <dgm:cxn modelId="{709EE66E-4B10-4A72-9824-C0B44B5288B5}" type="presOf" srcId="{F2881FB1-6580-4F21-A283-BFAA6F91D5D2}" destId="{61BA391A-C1A3-4C26-9905-BCC679A8D46D}" srcOrd="0" destOrd="0" presId="urn:microsoft.com/office/officeart/2005/8/layout/vList5"/>
    <dgm:cxn modelId="{3204ED53-15A0-4643-A582-021A785F1BA2}" srcId="{F2881FB1-6580-4F21-A283-BFAA6F91D5D2}" destId="{D5197DDB-D5D2-499F-B255-CF7BB5AE2B43}" srcOrd="0" destOrd="0" parTransId="{B14A4DC9-F40A-4867-ADB8-4BA8A1F83766}" sibTransId="{29F2454A-2FA8-4B3A-AC63-4A0B9FD04A75}"/>
    <dgm:cxn modelId="{FC7BD086-74EA-4D6C-9657-E916D355F209}" srcId="{6352CA33-6755-44BE-808F-400DA4CF80A7}" destId="{9614A323-64B1-4077-A841-022051EC749A}" srcOrd="0" destOrd="0" parTransId="{E5F6BCBD-B84E-4018-BE9E-BF57FF3B4B36}" sibTransId="{FEC2A79F-8857-403A-A738-E8CE75C965E2}"/>
    <dgm:cxn modelId="{DDB5AD9A-40B0-48EF-AF2C-8CCDA330F7FE}" srcId="{B4F1B46E-22B2-4721-950C-8704487586DC}" destId="{9D72CDD3-5859-43DB-BD75-0C3C30E3DE62}" srcOrd="0" destOrd="0" parTransId="{1D5B1F83-33A7-4298-BC11-2B1252AFAEA5}" sibTransId="{15E25BD4-1EBF-43C2-8885-DBF66B8429E1}"/>
    <dgm:cxn modelId="{12D216B2-1997-4E34-A301-33A569345F0C}" type="presOf" srcId="{6352CA33-6755-44BE-808F-400DA4CF80A7}" destId="{EA80A3C2-62BE-4159-AEC0-45C90F1FC31D}" srcOrd="0" destOrd="0" presId="urn:microsoft.com/office/officeart/2005/8/layout/vList5"/>
    <dgm:cxn modelId="{2C8317B2-2EBB-4589-86EA-C77B3B6E81AA}" srcId="{00C18FBF-3FF5-4C16-97CF-AF03740D7AB6}" destId="{B4F1B46E-22B2-4721-950C-8704487586DC}" srcOrd="0" destOrd="0" parTransId="{E8A66543-CC4D-4785-A93E-5B125E09F826}" sibTransId="{A7E2530A-34E2-4E9F-BC78-8920BA140C41}"/>
    <dgm:cxn modelId="{F003E6CD-42C5-43EB-9734-E0FBB9A23ECB}" type="presOf" srcId="{D5197DDB-D5D2-499F-B255-CF7BB5AE2B43}" destId="{7DFE7FB1-56C2-4FE8-977E-803EFEB20831}" srcOrd="0" destOrd="0" presId="urn:microsoft.com/office/officeart/2005/8/layout/vList5"/>
    <dgm:cxn modelId="{82BAE5DD-3A79-4870-9019-1254385E0650}" srcId="{00C18FBF-3FF5-4C16-97CF-AF03740D7AB6}" destId="{6352CA33-6755-44BE-808F-400DA4CF80A7}" srcOrd="2" destOrd="0" parTransId="{AEB59203-63BA-4A96-BADC-40BAEBD9AA40}" sibTransId="{AAB4CF73-4B9B-4AA0-9074-16C2D2AE00A1}"/>
    <dgm:cxn modelId="{B2F2CEEC-C365-46BA-814B-03971D0E2599}" type="presOf" srcId="{00C18FBF-3FF5-4C16-97CF-AF03740D7AB6}" destId="{63A580CE-5140-4AC1-B88E-97938524B8F2}" srcOrd="0" destOrd="0" presId="urn:microsoft.com/office/officeart/2005/8/layout/vList5"/>
    <dgm:cxn modelId="{FFFE8660-8FF3-4322-AEEF-D7B3250BD0D3}" type="presParOf" srcId="{63A580CE-5140-4AC1-B88E-97938524B8F2}" destId="{12031DAE-5E2E-4F47-9AF9-0A41C3382A60}" srcOrd="0" destOrd="0" presId="urn:microsoft.com/office/officeart/2005/8/layout/vList5"/>
    <dgm:cxn modelId="{F1E09D16-7F0E-4D40-A5A8-64E6E947771E}" type="presParOf" srcId="{12031DAE-5E2E-4F47-9AF9-0A41C3382A60}" destId="{79B8FC0C-79CB-4C19-8E0D-2B6A33327750}" srcOrd="0" destOrd="0" presId="urn:microsoft.com/office/officeart/2005/8/layout/vList5"/>
    <dgm:cxn modelId="{BA7853C4-C1B0-4232-ADB0-0BA8CD55EC72}" type="presParOf" srcId="{12031DAE-5E2E-4F47-9AF9-0A41C3382A60}" destId="{11F5BF76-220E-49DB-A754-25CDFEDCFD30}" srcOrd="1" destOrd="0" presId="urn:microsoft.com/office/officeart/2005/8/layout/vList5"/>
    <dgm:cxn modelId="{02A51626-73D0-48CD-881E-5489488EE29A}" type="presParOf" srcId="{63A580CE-5140-4AC1-B88E-97938524B8F2}" destId="{8247F90F-EBBD-4364-BE30-FF1A4D54BE94}" srcOrd="1" destOrd="0" presId="urn:microsoft.com/office/officeart/2005/8/layout/vList5"/>
    <dgm:cxn modelId="{302FCAF9-FBFE-4317-9C8E-EB575D1356BC}" type="presParOf" srcId="{63A580CE-5140-4AC1-B88E-97938524B8F2}" destId="{977B95BB-1DE7-40D3-A333-5E40B1479482}" srcOrd="2" destOrd="0" presId="urn:microsoft.com/office/officeart/2005/8/layout/vList5"/>
    <dgm:cxn modelId="{FC7B32B5-ADE7-4B0D-A86D-9427C51D1C21}" type="presParOf" srcId="{977B95BB-1DE7-40D3-A333-5E40B1479482}" destId="{61BA391A-C1A3-4C26-9905-BCC679A8D46D}" srcOrd="0" destOrd="0" presId="urn:microsoft.com/office/officeart/2005/8/layout/vList5"/>
    <dgm:cxn modelId="{C0ABD3AF-30DE-4AF4-AA51-5216CA6FF382}" type="presParOf" srcId="{977B95BB-1DE7-40D3-A333-5E40B1479482}" destId="{7DFE7FB1-56C2-4FE8-977E-803EFEB20831}" srcOrd="1" destOrd="0" presId="urn:microsoft.com/office/officeart/2005/8/layout/vList5"/>
    <dgm:cxn modelId="{A609B981-6BA2-4F02-B383-0DC8B0B63967}" type="presParOf" srcId="{63A580CE-5140-4AC1-B88E-97938524B8F2}" destId="{E7C6123D-2FF3-4C04-94B4-09E92A2D906D}" srcOrd="3" destOrd="0" presId="urn:microsoft.com/office/officeart/2005/8/layout/vList5"/>
    <dgm:cxn modelId="{F301FB44-076B-422E-AA6C-1107C2783E68}" type="presParOf" srcId="{63A580CE-5140-4AC1-B88E-97938524B8F2}" destId="{EEEF210A-895F-4647-8AD9-D8AA3E7F08D7}" srcOrd="4" destOrd="0" presId="urn:microsoft.com/office/officeart/2005/8/layout/vList5"/>
    <dgm:cxn modelId="{17ACE57E-87D0-4F27-B6F3-CDDFD69890F2}" type="presParOf" srcId="{EEEF210A-895F-4647-8AD9-D8AA3E7F08D7}" destId="{EA80A3C2-62BE-4159-AEC0-45C90F1FC31D}" srcOrd="0" destOrd="0" presId="urn:microsoft.com/office/officeart/2005/8/layout/vList5"/>
    <dgm:cxn modelId="{94700F41-2B74-4211-AE3B-5CFD8D9D191D}" type="presParOf" srcId="{EEEF210A-895F-4647-8AD9-D8AA3E7F08D7}" destId="{A60520D8-37DB-4FB8-BD82-6A2EB5B7DB22}" srcOrd="1" destOrd="0" presId="urn:microsoft.com/office/officeart/2005/8/layout/vList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5BF76-220E-49DB-A754-25CDFEDCFD30}">
      <dsp:nvSpPr>
        <dsp:cNvPr id="0" name=""/>
        <dsp:cNvSpPr/>
      </dsp:nvSpPr>
      <dsp:spPr>
        <a:xfrm rot="5400000">
          <a:off x="5230289" y="-3512273"/>
          <a:ext cx="1135929" cy="8448761"/>
        </a:xfrm>
        <a:prstGeom prst="round2SameRect">
          <a:avLst/>
        </a:prstGeom>
        <a:solidFill>
          <a:srgbClr val="DFE8F0"/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rgbClr val="294071"/>
              </a:solidFill>
            </a:rPr>
            <a:t>Identify Data Sources for Financial and Manufacturing Information Related to Industry</a:t>
          </a:r>
        </a:p>
      </dsp:txBody>
      <dsp:txXfrm rot="-5400000">
        <a:off x="1573874" y="199593"/>
        <a:ext cx="8393310" cy="1025027"/>
      </dsp:txXfrm>
    </dsp:sp>
    <dsp:sp modelId="{79B8FC0C-79CB-4C19-8E0D-2B6A33327750}">
      <dsp:nvSpPr>
        <dsp:cNvPr id="0" name=""/>
        <dsp:cNvSpPr/>
      </dsp:nvSpPr>
      <dsp:spPr>
        <a:xfrm>
          <a:off x="111079" y="2151"/>
          <a:ext cx="1462793" cy="1419911"/>
        </a:xfrm>
        <a:prstGeom prst="roundRect">
          <a:avLst/>
        </a:prstGeom>
        <a:gradFill flip="none" rotWithShape="0">
          <a:gsLst>
            <a:gs pos="0">
              <a:srgbClr val="294F6E">
                <a:shade val="30000"/>
                <a:satMod val="115000"/>
              </a:srgbClr>
            </a:gs>
            <a:gs pos="50000">
              <a:srgbClr val="294F6E">
                <a:shade val="67500"/>
                <a:satMod val="115000"/>
              </a:srgbClr>
            </a:gs>
            <a:gs pos="100000">
              <a:srgbClr val="294F6E">
                <a:shade val="100000"/>
                <a:satMod val="115000"/>
              </a:srgbClr>
            </a:gs>
          </a:gsLst>
          <a:lin ang="16200000" scaled="1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Step 1</a:t>
          </a:r>
        </a:p>
      </dsp:txBody>
      <dsp:txXfrm>
        <a:off x="180393" y="71465"/>
        <a:ext cx="1324165" cy="1281283"/>
      </dsp:txXfrm>
    </dsp:sp>
    <dsp:sp modelId="{7DFE7FB1-56C2-4FE8-977E-803EFEB20831}">
      <dsp:nvSpPr>
        <dsp:cNvPr id="0" name=""/>
        <dsp:cNvSpPr/>
      </dsp:nvSpPr>
      <dsp:spPr>
        <a:xfrm rot="5400000">
          <a:off x="5230289" y="-2021366"/>
          <a:ext cx="1135929" cy="84487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rgbClr val="294071"/>
              </a:solidFill>
            </a:rPr>
            <a:t>Obtain Financial and Manufacturing Information Related to Industry.</a:t>
          </a:r>
        </a:p>
      </dsp:txBody>
      <dsp:txXfrm rot="-5400000">
        <a:off x="1573874" y="1690500"/>
        <a:ext cx="8393310" cy="1025027"/>
      </dsp:txXfrm>
    </dsp:sp>
    <dsp:sp modelId="{61BA391A-C1A3-4C26-9905-BCC679A8D46D}">
      <dsp:nvSpPr>
        <dsp:cNvPr id="0" name=""/>
        <dsp:cNvSpPr/>
      </dsp:nvSpPr>
      <dsp:spPr>
        <a:xfrm>
          <a:off x="111079" y="1493058"/>
          <a:ext cx="1462793" cy="1419911"/>
        </a:xfrm>
        <a:prstGeom prst="roundRect">
          <a:avLst/>
        </a:prstGeom>
        <a:gradFill flip="none" rotWithShape="0">
          <a:gsLst>
            <a:gs pos="0">
              <a:srgbClr val="294F6E">
                <a:shade val="30000"/>
                <a:satMod val="115000"/>
              </a:srgbClr>
            </a:gs>
            <a:gs pos="50000">
              <a:srgbClr val="294F6E">
                <a:shade val="67500"/>
                <a:satMod val="115000"/>
              </a:srgbClr>
            </a:gs>
            <a:gs pos="100000">
              <a:srgbClr val="294F6E">
                <a:shade val="100000"/>
                <a:satMod val="115000"/>
              </a:srgbClr>
            </a:gs>
          </a:gsLst>
          <a:lin ang="16200000" scaled="1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Step 2</a:t>
          </a:r>
        </a:p>
      </dsp:txBody>
      <dsp:txXfrm>
        <a:off x="180393" y="1562372"/>
        <a:ext cx="1324165" cy="1281283"/>
      </dsp:txXfrm>
    </dsp:sp>
    <dsp:sp modelId="{A60520D8-37DB-4FB8-BD82-6A2EB5B7DB22}">
      <dsp:nvSpPr>
        <dsp:cNvPr id="0" name=""/>
        <dsp:cNvSpPr/>
      </dsp:nvSpPr>
      <dsp:spPr>
        <a:xfrm rot="5400000">
          <a:off x="5230289" y="-530459"/>
          <a:ext cx="1135929" cy="84487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rgbClr val="294071"/>
              </a:solidFill>
            </a:rPr>
            <a:t>Use Financial and Manufacturing Information to Calculate Ratios for DM, DL, MOH, COGS, PBT, GSA &amp; Other Expenses</a:t>
          </a:r>
          <a:endParaRPr lang="en-US" sz="2000" b="1" kern="1200" dirty="0"/>
        </a:p>
      </dsp:txBody>
      <dsp:txXfrm rot="-5400000">
        <a:off x="1573874" y="3181407"/>
        <a:ext cx="8393310" cy="1025027"/>
      </dsp:txXfrm>
    </dsp:sp>
    <dsp:sp modelId="{EA80A3C2-62BE-4159-AEC0-45C90F1FC31D}">
      <dsp:nvSpPr>
        <dsp:cNvPr id="0" name=""/>
        <dsp:cNvSpPr/>
      </dsp:nvSpPr>
      <dsp:spPr>
        <a:xfrm>
          <a:off x="111079" y="2983965"/>
          <a:ext cx="1462793" cy="1419911"/>
        </a:xfrm>
        <a:prstGeom prst="roundRect">
          <a:avLst/>
        </a:prstGeom>
        <a:gradFill flip="none" rotWithShape="0">
          <a:gsLst>
            <a:gs pos="0">
              <a:srgbClr val="294F6E">
                <a:shade val="30000"/>
                <a:satMod val="115000"/>
              </a:srgbClr>
            </a:gs>
            <a:gs pos="50000">
              <a:srgbClr val="294F6E">
                <a:shade val="67500"/>
                <a:satMod val="115000"/>
              </a:srgbClr>
            </a:gs>
            <a:gs pos="100000">
              <a:srgbClr val="294F6E">
                <a:shade val="100000"/>
                <a:satMod val="115000"/>
              </a:srgbClr>
            </a:gs>
          </a:gsLst>
          <a:lin ang="16200000" scaled="1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Step 3</a:t>
          </a:r>
        </a:p>
      </dsp:txBody>
      <dsp:txXfrm>
        <a:off x="180393" y="3053279"/>
        <a:ext cx="1324165" cy="1281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F4477-4A35-44A5-BA0E-DE2BD67E47EC}" type="datetimeFigureOut">
              <a:rPr lang="en-IN" smtClean="0"/>
              <a:t>11-10-2022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9400" y="685800"/>
            <a:ext cx="6299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F0908-C254-4E0E-9319-4E377DCC3B3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8472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F0908-C254-4E0E-9319-4E377DCC3B33}" type="slidenum">
              <a:rPr lang="en-IN" smtClean="0"/>
              <a:t>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085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F0908-C254-4E0E-9319-4E377DCC3B33}" type="slidenum">
              <a:rPr lang="en-IN" smtClean="0">
                <a:solidFill>
                  <a:prstClr val="black"/>
                </a:solidFill>
              </a:rPr>
              <a:pPr/>
              <a:t>9</a:t>
            </a:fld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22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F0908-C254-4E0E-9319-4E377DCC3B33}" type="slidenum">
              <a:rPr lang="en-IN" smtClean="0">
                <a:solidFill>
                  <a:prstClr val="black"/>
                </a:solidFill>
              </a:rPr>
              <a:pPr/>
              <a:t>10</a:t>
            </a:fld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18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F0908-C254-4E0E-9319-4E377DCC3B33}" type="slidenum">
              <a:rPr lang="en-IN" smtClean="0">
                <a:solidFill>
                  <a:prstClr val="black"/>
                </a:solidFill>
              </a:rPr>
              <a:pPr/>
              <a:t>11</a:t>
            </a:fld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18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61134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45118" y="1752602"/>
            <a:ext cx="10711339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400" b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45118" y="3611607"/>
            <a:ext cx="10711339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25605" y="4953000"/>
            <a:ext cx="10275971" cy="48815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4697" y="0"/>
              </a:cxn>
              <a:cxn ang="0">
                <a:pos x="4697" y="367"/>
              </a:cxn>
              <a:cxn ang="0">
                <a:pos x="0" y="218"/>
              </a:cxn>
              <a:cxn ang="0">
                <a:pos x="4697" y="0"/>
              </a:cxn>
            </a:cxnLst>
            <a:rect l="0" t="0" r="0" b="0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8846" y="5237744"/>
            <a:ext cx="12552730" cy="7886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4993890"/>
            <a:ext cx="12601575" cy="1864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F314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 cap="rnd" cmpd="thickThin" algn="ctr">
            <a:solidFill>
              <a:srgbClr val="0F314D"/>
            </a:solidFill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2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039" y="1219201"/>
            <a:ext cx="11341418" cy="4525963"/>
          </a:xfrm>
        </p:spPr>
        <p:txBody>
          <a:bodyPr>
            <a:normAutofit/>
          </a:bodyPr>
          <a:lstStyle>
            <a:lvl1pPr>
              <a:buSzPct val="100000"/>
              <a:buFont typeface="Wingdings" pitchFamily="2" charset="2"/>
              <a:buChar char="§"/>
              <a:defRPr sz="1800"/>
            </a:lvl1pPr>
            <a:lvl2pPr marL="736092" indent="-342900">
              <a:buSzPct val="100000"/>
              <a:buFont typeface="Wingdings" pitchFamily="2" charset="2"/>
              <a:buChar char="§"/>
              <a:defRPr sz="1800"/>
            </a:lvl2pPr>
            <a:lvl3pPr marL="973836" indent="-342900"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/>
            </a:lvl3pPr>
            <a:lvl4pPr>
              <a:buSzPct val="100000"/>
              <a:buFont typeface="Wingdings" pitchFamily="2" charset="2"/>
              <a:buChar char="§"/>
              <a:defRPr sz="1600"/>
            </a:lvl4pPr>
            <a:lvl5pPr>
              <a:buFont typeface="Wingdings" pitchFamily="2" charset="2"/>
              <a:buChar char="§"/>
              <a:defRPr sz="14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876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7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Chapter 1 – Country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8936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Subtitle 1</a:t>
            </a:r>
          </a:p>
          <a:p>
            <a:pPr lvl="0" eaLnBrk="1" latinLnBrk="0" hangingPunct="1"/>
            <a:r>
              <a:rPr kumimoji="0" lang="en-US" dirty="0"/>
              <a:t>Subtitle 2</a:t>
            </a:r>
          </a:p>
          <a:p>
            <a:pPr lvl="0" eaLnBrk="1" latinLnBrk="0" hangingPunct="1"/>
            <a:r>
              <a:rPr kumimoji="0" lang="en-US" dirty="0"/>
              <a:t>Subtitle 3</a:t>
            </a:r>
          </a:p>
          <a:p>
            <a:pPr lvl="0" eaLnBrk="1" latinLnBrk="0" hangingPunct="1"/>
            <a:r>
              <a:rPr kumimoji="0" lang="en-US" dirty="0"/>
              <a:t>Subtitle 4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rgbClr val="00BC5E"/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459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Chapter 1 – Country Overview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9317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Subtitle 1</a:t>
            </a:r>
          </a:p>
          <a:p>
            <a:pPr lvl="0" eaLnBrk="1" latinLnBrk="0" hangingPunct="1"/>
            <a:r>
              <a:rPr kumimoji="0" lang="en-US" dirty="0"/>
              <a:t>Subtitle 2</a:t>
            </a:r>
          </a:p>
          <a:p>
            <a:pPr lvl="0" eaLnBrk="1" latinLnBrk="0" hangingPunct="1"/>
            <a:r>
              <a:rPr kumimoji="0" lang="en-US" dirty="0"/>
              <a:t>Subtitle 3</a:t>
            </a:r>
          </a:p>
          <a:p>
            <a:pPr lvl="0" eaLnBrk="1" latinLnBrk="0" hangingPunct="1"/>
            <a:r>
              <a:rPr kumimoji="0" lang="en-US" dirty="0"/>
              <a:t>Subtitle 4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23" name="Chevron 22"/>
          <p:cNvSpPr/>
          <p:nvPr userDrawn="1"/>
        </p:nvSpPr>
        <p:spPr>
          <a:xfrm>
            <a:off x="5943743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Chevron 23"/>
          <p:cNvSpPr/>
          <p:nvPr userDrawn="1"/>
        </p:nvSpPr>
        <p:spPr>
          <a:xfrm>
            <a:off x="5686838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6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039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788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22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40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423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1" y="6248400"/>
            <a:ext cx="731153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 userDrawn="1"/>
        </p:nvSpPr>
        <p:spPr>
          <a:xfrm>
            <a:off x="-31762" y="6443990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prstClr val="white"/>
                </a:solidFill>
              </a:rPr>
              <a:t>© 2022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30079" y="1570037"/>
            <a:ext cx="11341418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7700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914400"/>
            <a:ext cx="12601575" cy="45720"/>
          </a:xfrm>
          <a:prstGeom prst="rect">
            <a:avLst/>
          </a:prstGeom>
          <a:gradFill>
            <a:gsLst>
              <a:gs pos="29000">
                <a:srgbClr val="294071"/>
              </a:gs>
              <a:gs pos="52000">
                <a:schemeClr val="accent1">
                  <a:lumMod val="60000"/>
                  <a:lumOff val="40000"/>
                </a:schemeClr>
              </a:gs>
              <a:gs pos="40000">
                <a:schemeClr val="tx2">
                  <a:lumMod val="60000"/>
                  <a:lumOff val="40000"/>
                </a:schemeClr>
              </a:gs>
              <a:gs pos="92000">
                <a:srgbClr val="29407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2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29407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1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1"/>
        </a:buClr>
        <a:buSzPct val="90000"/>
        <a:buFont typeface="Wingdings" pitchFamily="2" charset="2"/>
        <a:buChar char="§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1"/>
        </a:buClr>
        <a:buSzPct val="80000"/>
        <a:buFont typeface="Wingdings" pitchFamily="2" charset="2"/>
        <a:buChar char="§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cos.bok.or.kr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os.bok.or.k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How to build an Industry Cost Profile (ICP) for a product in Korea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</a:t>
            </a:fld>
            <a:endParaRPr lang="en-IN" dirty="0"/>
          </a:p>
        </p:txBody>
      </p:sp>
      <p:graphicFrame>
        <p:nvGraphicFramePr>
          <p:cNvPr id="6" name="Content Placeholder 3" descr="Stacked List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803903"/>
              </p:ext>
            </p:extLst>
          </p:nvPr>
        </p:nvGraphicFramePr>
        <p:xfrm>
          <a:off x="1347787" y="1447800"/>
          <a:ext cx="10133714" cy="4406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7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0"/>
          <p:cNvSpPr/>
          <p:nvPr/>
        </p:nvSpPr>
        <p:spPr>
          <a:xfrm>
            <a:off x="4167187" y="1828800"/>
            <a:ext cx="6400800" cy="3048000"/>
          </a:xfrm>
          <a:prstGeom prst="roundRect">
            <a:avLst/>
          </a:prstGeom>
          <a:solidFill>
            <a:srgbClr val="DFE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i="1" dirty="0">
                <a:solidFill>
                  <a:schemeClr val="bg1"/>
                </a:solidFill>
              </a:rPr>
              <a:t>Steps: 3 - 4</a:t>
            </a:r>
          </a:p>
          <a:p>
            <a:pPr marL="0" lvl="1" algn="ctr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schemeClr val="bg1"/>
                </a:solidFill>
              </a:rPr>
              <a:t>3. Calculate Cost Of Goods Sold (COGS) as percentage of Sales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schemeClr val="bg1"/>
                </a:solidFill>
              </a:rPr>
              <a:t>4. Calculate Manufacturing Overhead (MOH) by deduction as follows: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1322795" y="0"/>
            <a:ext cx="10897239" cy="914399"/>
          </a:xfrm>
        </p:spPr>
        <p:txBody>
          <a:bodyPr anchor="ctr"/>
          <a:lstStyle/>
          <a:p>
            <a:pPr lvl="0"/>
            <a:r>
              <a:rPr lang="en-US" sz="2800" dirty="0"/>
              <a:t>Use Financial and Manufacturing Information </a:t>
            </a:r>
            <a:br>
              <a:rPr lang="en-US" sz="2800" dirty="0"/>
            </a:br>
            <a:r>
              <a:rPr lang="en-US" sz="2800" dirty="0"/>
              <a:t>to Calculate Ratios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31300" y="2184400"/>
            <a:ext cx="481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solidFill>
                  <a:srgbClr val="294071"/>
                </a:solidFill>
              </a:rPr>
              <a:t>3.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15649" y="3787854"/>
            <a:ext cx="5164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solidFill>
                  <a:srgbClr val="294071"/>
                </a:solidFill>
              </a:rPr>
              <a:t>4</a:t>
            </a:r>
            <a:r>
              <a:rPr lang="en-US" sz="4000" b="1" dirty="0">
                <a:ln w="0"/>
                <a:solidFill>
                  <a:srgbClr val="29407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sz="2800" b="1" dirty="0">
              <a:ln w="0"/>
              <a:solidFill>
                <a:srgbClr val="29407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281487" y="2667000"/>
            <a:ext cx="6019800" cy="0"/>
          </a:xfrm>
          <a:prstGeom prst="line">
            <a:avLst/>
          </a:prstGeom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http://i.stack.imgur.com/FYZp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5350" y="421163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319587" y="4343400"/>
            <a:ext cx="6019800" cy="0"/>
          </a:xfrm>
          <a:prstGeom prst="line">
            <a:avLst/>
          </a:prstGeom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34" name="Rounded Rectangle 33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</a:t>
              </a:r>
              <a:r>
                <a:rPr lang="en-US" sz="2500" dirty="0"/>
                <a:t>3</a:t>
              </a:r>
              <a:endParaRPr lang="en-US" sz="2500" kern="1200" dirty="0"/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430796" y="4372970"/>
            <a:ext cx="2476500" cy="498115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i="1" dirty="0">
                <a:solidFill>
                  <a:schemeClr val="tx1"/>
                </a:solidFill>
              </a:rPr>
              <a:t>MOH = COGS-DL-DM</a:t>
            </a:r>
          </a:p>
        </p:txBody>
      </p:sp>
      <p:sp>
        <p:nvSpPr>
          <p:cNvPr id="19" name="Minus 18"/>
          <p:cNvSpPr/>
          <p:nvPr/>
        </p:nvSpPr>
        <p:spPr>
          <a:xfrm>
            <a:off x="9043987" y="4038600"/>
            <a:ext cx="133350" cy="76200"/>
          </a:xfrm>
          <a:prstGeom prst="mathMinus">
            <a:avLst/>
          </a:prstGeom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66113"/>
              </p:ext>
            </p:extLst>
          </p:nvPr>
        </p:nvGraphicFramePr>
        <p:xfrm>
          <a:off x="4214054" y="1655942"/>
          <a:ext cx="6261100" cy="2966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Cost of Sales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294071"/>
                          </a:solidFill>
                          <a:effectLst/>
                        </a:rPr>
                        <a:t>39,604,413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Sales 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294071"/>
                          </a:solidFill>
                          <a:effectLst/>
                        </a:rPr>
                        <a:t>47,574,175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94071"/>
                          </a:solidFill>
                        </a:rPr>
                        <a:t>Cost Of Goods Sold </a:t>
                      </a:r>
                      <a:r>
                        <a:rPr lang="en-US" sz="1800" b="1" baseline="0" dirty="0">
                          <a:solidFill>
                            <a:srgbClr val="294071"/>
                          </a:solidFill>
                        </a:rPr>
                        <a:t>(COGS)</a:t>
                      </a:r>
                      <a:endParaRPr lang="en-US" sz="1800" b="1" dirty="0">
                        <a:solidFill>
                          <a:srgbClr val="29407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IN" sz="1800" b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83.2%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68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u="none" strike="noStrike" kern="1200" baseline="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u="none" strike="noStrike" kern="1200" baseline="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29407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u="none" strike="noStrike" kern="1200" baseline="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rgbClr val="294071"/>
                          </a:solidFill>
                        </a:rPr>
                        <a:t>Cost Of Goods Sold </a:t>
                      </a:r>
                      <a:r>
                        <a:rPr lang="en-US" sz="1800" b="0" i="1" baseline="0" dirty="0">
                          <a:solidFill>
                            <a:srgbClr val="294071"/>
                          </a:solidFill>
                        </a:rPr>
                        <a:t>(COGS)</a:t>
                      </a:r>
                      <a:endParaRPr lang="en-US" sz="1800" b="0" i="1" dirty="0">
                        <a:solidFill>
                          <a:srgbClr val="29407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IN" sz="1800" b="0" i="0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83.2%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u="none" strike="noStrike" kern="1200" baseline="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</a:rPr>
                        <a:t>Direct Material (DM)</a:t>
                      </a:r>
                      <a:endParaRPr lang="en-US" sz="1800" b="0" i="1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</a:rPr>
                        <a:t>   56.3%</a:t>
                      </a:r>
                      <a:endParaRPr lang="en-US" sz="1800" b="0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Direct Labor (DL)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6.1%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>
                          <a:solidFill>
                            <a:srgbClr val="294071"/>
                          </a:solidFill>
                          <a:latin typeface="+mn-lt"/>
                          <a:ea typeface="+mn-ea"/>
                          <a:cs typeface="+mn-cs"/>
                        </a:rPr>
                        <a:t>MOH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>
                          <a:solidFill>
                            <a:srgbClr val="29407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20.9%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5" name="Minus 24"/>
          <p:cNvSpPr/>
          <p:nvPr/>
        </p:nvSpPr>
        <p:spPr>
          <a:xfrm>
            <a:off x="9043987" y="3745727"/>
            <a:ext cx="133350" cy="76200"/>
          </a:xfrm>
          <a:prstGeom prst="mathMinus">
            <a:avLst/>
          </a:prstGeom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25" descr="http://i.stack.imgur.com/FYZp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987" y="2438400"/>
            <a:ext cx="171450" cy="171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5916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4167187" y="1828800"/>
            <a:ext cx="6400800" cy="3048000"/>
          </a:xfrm>
          <a:prstGeom prst="roundRect">
            <a:avLst/>
          </a:prstGeom>
          <a:solidFill>
            <a:srgbClr val="DFE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i="1" dirty="0">
                <a:solidFill>
                  <a:schemeClr val="bg1"/>
                </a:solidFill>
              </a:rPr>
              <a:t>Steps: 5 - 6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i="1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i="1" dirty="0">
                <a:solidFill>
                  <a:schemeClr val="bg1"/>
                </a:solidFill>
              </a:rPr>
              <a:t>5. Calculate </a:t>
            </a:r>
            <a:r>
              <a:rPr lang="en-IN" sz="1600" b="1" dirty="0">
                <a:solidFill>
                  <a:schemeClr val="bg1"/>
                </a:solidFill>
              </a:rPr>
              <a:t>Profit before Tax (PBT) </a:t>
            </a:r>
            <a:r>
              <a:rPr lang="en-IN" sz="1600" dirty="0">
                <a:solidFill>
                  <a:schemeClr val="bg1"/>
                </a:solidFill>
              </a:rPr>
              <a:t>as a percentage of Sales</a:t>
            </a:r>
          </a:p>
          <a:p>
            <a:pPr marL="0" lvl="1" algn="ctr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schemeClr val="bg1"/>
                </a:solidFill>
              </a:rPr>
              <a:t>6. Calculate GSA &amp; Other Expenses as follows: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1322795" y="0"/>
            <a:ext cx="10897239" cy="914399"/>
          </a:xfrm>
        </p:spPr>
        <p:txBody>
          <a:bodyPr anchor="ctr"/>
          <a:lstStyle/>
          <a:p>
            <a:pPr lvl="0"/>
            <a:r>
              <a:rPr lang="en-US" sz="2800" dirty="0"/>
              <a:t>Use Financial and Manufacturing Information </a:t>
            </a:r>
            <a:br>
              <a:rPr lang="en-US" sz="2800" dirty="0"/>
            </a:br>
            <a:r>
              <a:rPr lang="en-US" sz="2800" dirty="0"/>
              <a:t>to Calculate Ratios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31299" y="1905000"/>
            <a:ext cx="481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solidFill>
                  <a:srgbClr val="294071"/>
                </a:solidFill>
              </a:rPr>
              <a:t>5.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822476"/>
              </p:ext>
            </p:extLst>
          </p:nvPr>
        </p:nvGraphicFramePr>
        <p:xfrm>
          <a:off x="4090987" y="1970722"/>
          <a:ext cx="6261100" cy="2962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IN" sz="1800" b="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Income or Loss before income taxes</a:t>
                      </a:r>
                      <a:endParaRPr kumimoji="0" lang="en-US" sz="1800" b="0" i="1" u="none" strike="noStrike" kern="1200" dirty="0">
                        <a:solidFill>
                          <a:srgbClr val="29407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0" i="0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3,948,259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Sales 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294071"/>
                          </a:solidFill>
                          <a:effectLst/>
                        </a:rPr>
                        <a:t>47,574,175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b="1" kern="1200" dirty="0">
                          <a:solidFill>
                            <a:srgbClr val="294071"/>
                          </a:solidFill>
                          <a:latin typeface="+mn-lt"/>
                          <a:ea typeface="+mn-ea"/>
                          <a:cs typeface="+mn-cs"/>
                        </a:rPr>
                        <a:t>PBT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>
                          <a:solidFill>
                            <a:srgbClr val="294071"/>
                          </a:solidFill>
                          <a:latin typeface="+mn-lt"/>
                          <a:ea typeface="+mn-ea"/>
                          <a:cs typeface="+mn-cs"/>
                        </a:rPr>
                        <a:t>          8.3%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</a:rPr>
                        <a:t> Total</a:t>
                      </a:r>
                      <a:endParaRPr lang="en-US" sz="1800" b="0" i="1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>
                          <a:solidFill>
                            <a:srgbClr val="294071"/>
                          </a:solidFill>
                          <a:effectLst/>
                        </a:rPr>
                        <a:t>100.0%</a:t>
                      </a:r>
                      <a:endParaRPr lang="en-US" sz="1800" b="0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less COGS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baseline="0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83</a:t>
                      </a:r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.2%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rgbClr val="294071"/>
                          </a:solidFill>
                        </a:rPr>
                        <a:t>    less PBT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IN" sz="1800" b="0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8.3%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800" b="1" kern="1200" dirty="0">
                          <a:solidFill>
                            <a:srgbClr val="29407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800" b="1" kern="1200" dirty="0">
                          <a:solidFill>
                            <a:srgbClr val="294071"/>
                          </a:solidFill>
                          <a:latin typeface="+mn-lt"/>
                          <a:ea typeface="+mn-ea"/>
                          <a:cs typeface="+mn-cs"/>
                        </a:rPr>
                        <a:t> GSA &amp; Other Expenses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IN" sz="1800" b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8.5%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6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29407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294071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>
          <a:xfrm>
            <a:off x="4281487" y="2667000"/>
            <a:ext cx="6019800" cy="0"/>
          </a:xfrm>
          <a:prstGeom prst="line">
            <a:avLst/>
          </a:prstGeom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http://i.stack.imgur.com/FYZp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5350" y="421163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414337" y="3820880"/>
            <a:ext cx="2642768" cy="769886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i="1" dirty="0">
                <a:solidFill>
                  <a:prstClr val="black"/>
                </a:solidFill>
              </a:rPr>
              <a:t>GSA &amp; Other = 100-COGS-PBT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32" name="Rounded Rectangle 31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</a:t>
              </a:r>
              <a:r>
                <a:rPr lang="en-US" sz="2500" dirty="0"/>
                <a:t>3</a:t>
              </a:r>
              <a:endParaRPr lang="en-US" sz="2500" kern="1200" dirty="0"/>
            </a:p>
          </p:txBody>
        </p:sp>
      </p:grpSp>
      <p:pic>
        <p:nvPicPr>
          <p:cNvPr id="17" name="Picture 16" descr="http://i.stack.imgur.com/FYZp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987" y="2438400"/>
            <a:ext cx="171450" cy="17145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Minus 17"/>
          <p:cNvSpPr/>
          <p:nvPr/>
        </p:nvSpPr>
        <p:spPr>
          <a:xfrm>
            <a:off x="9043987" y="3886200"/>
            <a:ext cx="133350" cy="76200"/>
          </a:xfrm>
          <a:prstGeom prst="mathMinus">
            <a:avLst/>
          </a:prstGeom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Minus 22"/>
          <p:cNvSpPr/>
          <p:nvPr/>
        </p:nvSpPr>
        <p:spPr>
          <a:xfrm>
            <a:off x="9063037" y="4191000"/>
            <a:ext cx="133350" cy="76200"/>
          </a:xfrm>
          <a:prstGeom prst="mathMinus">
            <a:avLst/>
          </a:prstGeom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319587" y="4343400"/>
            <a:ext cx="6019800" cy="0"/>
          </a:xfrm>
          <a:prstGeom prst="line">
            <a:avLst/>
          </a:prstGeom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31299" y="3515380"/>
            <a:ext cx="481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solidFill>
                  <a:srgbClr val="294071"/>
                </a:solidFill>
              </a:rPr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2275707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62187" y="2286000"/>
            <a:ext cx="8382000" cy="3429000"/>
          </a:xfrm>
          <a:prstGeom prst="roundRect">
            <a:avLst/>
          </a:prstGeom>
          <a:solidFill>
            <a:srgbClr val="DFE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Present all your calculated ratios in the cost breakdown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12</a:t>
            </a:fld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91759"/>
              </p:ext>
            </p:extLst>
          </p:nvPr>
        </p:nvGraphicFramePr>
        <p:xfrm>
          <a:off x="2490787" y="2514600"/>
          <a:ext cx="7207249" cy="2857500"/>
        </p:xfrm>
        <a:graphic>
          <a:graphicData uri="http://schemas.openxmlformats.org/drawingml/2006/table">
            <a:tbl>
              <a:tblPr/>
              <a:tblGrid>
                <a:gridCol w="204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9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6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  Direct Material (DM)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56.3%</a:t>
                      </a:r>
                      <a:endParaRPr lang="en-US" sz="1800" b="0" i="1" u="none" strike="noStrike" dirty="0">
                        <a:solidFill>
                          <a:srgbClr val="2940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  Direct Labor (DL)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   6.1%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  Manufacturing Overhead (MOH)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1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20.9%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Cost of Goods Sold (COGS)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83.2%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GSA &amp; Other </a:t>
                      </a:r>
                      <a:r>
                        <a:rPr kumimoji="0" lang="en-US" sz="1800" b="0" i="0" u="none" strike="noStrike" kern="1200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8.5</a:t>
                      </a:r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Profit Before Tax (PBT)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    </a:t>
                      </a:r>
                      <a:r>
                        <a:rPr lang="en-US" sz="1800" b="0" i="0" u="none" strike="noStrike" baseline="0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8.3</a:t>
                      </a:r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Total Sales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  100.0%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8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585824" y="3200400"/>
            <a:ext cx="28194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94071"/>
                </a:solidFill>
              </a:rPr>
              <a:t>Ratios calculated from </a:t>
            </a:r>
            <a:r>
              <a:rPr lang="en-IN" dirty="0">
                <a:solidFill>
                  <a:srgbClr val="294071"/>
                </a:solidFill>
                <a:latin typeface="Cambria" panose="02040503050406030204" pitchFamily="18" charset="0"/>
              </a:rPr>
              <a:t>”Economic Statistics System”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7291387" y="2517326"/>
            <a:ext cx="294437" cy="2207073"/>
          </a:xfrm>
          <a:prstGeom prst="rightBrace">
            <a:avLst/>
          </a:prstGeom>
          <a:noFill/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43187" y="3810000"/>
            <a:ext cx="4495800" cy="0"/>
          </a:xfrm>
          <a:prstGeom prst="line">
            <a:avLst/>
          </a:prstGeom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43187" y="4724400"/>
            <a:ext cx="4495800" cy="0"/>
          </a:xfrm>
          <a:prstGeom prst="line">
            <a:avLst/>
          </a:prstGeom>
          <a:ln w="38100" cap="sq" cmpd="dbl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4587" y="144443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solidFill>
                  <a:srgbClr val="294071"/>
                </a:solidFill>
              </a:rPr>
              <a:t>Industry cost profile for “C202 Plastics and synthetic rubber in primary forms</a:t>
            </a:r>
            <a:r>
              <a:rPr lang="en-IN" sz="2200" b="1" u="sng" dirty="0">
                <a:solidFill>
                  <a:srgbClr val="294071"/>
                </a:solidFill>
              </a:rPr>
              <a:t>”</a:t>
            </a:r>
            <a:endParaRPr lang="en-US" sz="2200" b="1" u="sng" dirty="0">
              <a:solidFill>
                <a:srgbClr val="2940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74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summary of ICP calculations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13</a:t>
            </a:fld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005631"/>
              </p:ext>
            </p:extLst>
          </p:nvPr>
        </p:nvGraphicFramePr>
        <p:xfrm>
          <a:off x="2490787" y="1295400"/>
          <a:ext cx="5486400" cy="1497330"/>
        </p:xfrm>
        <a:graphic>
          <a:graphicData uri="http://schemas.openxmlformats.org/drawingml/2006/table">
            <a:tbl>
              <a:tblPr/>
              <a:tblGrid>
                <a:gridCol w="99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3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6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Cost Element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40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of Sales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40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Calculation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40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Order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40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DM</a:t>
                      </a:r>
                    </a:p>
                  </a:txBody>
                  <a:tcPr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56.3%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C/A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DL</a:t>
                      </a:r>
                    </a:p>
                  </a:txBody>
                  <a:tcPr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6.1%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B/ 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MOH</a:t>
                      </a:r>
                    </a:p>
                  </a:txBody>
                  <a:tcPr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20.9%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COGS-DM-DL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COGS</a:t>
                      </a:r>
                    </a:p>
                  </a:txBody>
                  <a:tcPr marL="182880"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83.2%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E/A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GSA</a:t>
                      </a:r>
                    </a:p>
                  </a:txBody>
                  <a:tcPr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8.5%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Total - COGS – PBT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PBT</a:t>
                      </a:r>
                    </a:p>
                  </a:txBody>
                  <a:tcPr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8.3%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D/A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R="3810" marT="38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100.0%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147008"/>
              </p:ext>
            </p:extLst>
          </p:nvPr>
        </p:nvGraphicFramePr>
        <p:xfrm>
          <a:off x="1652587" y="3208020"/>
          <a:ext cx="9144000" cy="1954530"/>
        </p:xfrm>
        <a:graphic>
          <a:graphicData uri="http://schemas.openxmlformats.org/drawingml/2006/table">
            <a:tbl>
              <a:tblPr/>
              <a:tblGrid>
                <a:gridCol w="377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5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3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SUMMARY OF DATA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sng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Data point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sng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Value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1" u="sng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Source</a:t>
                      </a:r>
                    </a:p>
                  </a:txBody>
                  <a:tcPr marL="18288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Sales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47,574,175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0" lang="en-IN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5.4.1 Income Statement </a:t>
                      </a:r>
                      <a:endParaRPr kumimoji="0" lang="en-US" sz="12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432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Labor Costs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2,913,811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0" lang="en-IN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5.5.1 Statement of Costs of Goods</a:t>
                      </a:r>
                      <a:endParaRPr kumimoji="0" lang="en-US" sz="12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432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Materials Cost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26,766,085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0" lang="en-IN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5.5.1 Statement of Costs of Goods</a:t>
                      </a:r>
                      <a:endParaRPr kumimoji="0" lang="en-US" sz="12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432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Income or Loss before</a:t>
                      </a:r>
                      <a:r>
                        <a:rPr kumimoji="0" lang="en-US" sz="1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income tax</a:t>
                      </a:r>
                      <a:endParaRPr kumimoji="0"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3,948,259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0" lang="en-IN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5.4.1 Income Statement </a:t>
                      </a:r>
                      <a:endParaRPr kumimoji="0" lang="en-US" sz="12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432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E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Cost of Sales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39,604,413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0" lang="en-IN" sz="120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5.4.1 Income Statement </a:t>
                      </a:r>
                      <a:endParaRPr kumimoji="0" lang="en-US" sz="12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432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86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786187" y="1828800"/>
            <a:ext cx="7696200" cy="3429000"/>
          </a:xfrm>
          <a:prstGeom prst="roundRect">
            <a:avLst/>
          </a:prstGeom>
          <a:solidFill>
            <a:srgbClr val="DFE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507776"/>
              </p:ext>
            </p:extLst>
          </p:nvPr>
        </p:nvGraphicFramePr>
        <p:xfrm>
          <a:off x="3938587" y="1676400"/>
          <a:ext cx="7819719" cy="3479389"/>
        </p:xfrm>
        <a:graphic>
          <a:graphicData uri="http://schemas.openxmlformats.org/drawingml/2006/table">
            <a:tbl>
              <a:tblPr/>
              <a:tblGrid>
                <a:gridCol w="15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1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110613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Direct Material (DM)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221226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Direct Labor (DL)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14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Manufacturing Overhead (MOH)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Cost of Goods Sold (COGS)</a:t>
                      </a:r>
                    </a:p>
                  </a:txBody>
                  <a:tcPr marL="110613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1226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GSA &amp; Other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221226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14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Profit Before Tax (PBT)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221226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14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Total Sales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221226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z="1800" smtClean="0"/>
              <a:pPr/>
              <a:t>2</a:t>
            </a:fld>
            <a:endParaRPr lang="en-IN" sz="1800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Korean manufacturing &amp; financial statistics are found at: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This data source will provide all the data required to build the cost profile</a:t>
            </a:r>
          </a:p>
        </p:txBody>
      </p:sp>
      <p:sp>
        <p:nvSpPr>
          <p:cNvPr id="21" name="TextBox 6"/>
          <p:cNvSpPr txBox="1"/>
          <p:nvPr/>
        </p:nvSpPr>
        <p:spPr>
          <a:xfrm>
            <a:off x="8053387" y="3429000"/>
            <a:ext cx="3086101" cy="1540791"/>
          </a:xfrm>
          <a:prstGeom prst="rect">
            <a:avLst/>
          </a:prstGeom>
          <a:solidFill>
            <a:srgbClr val="DFE8F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solidFill>
                  <a:srgbClr val="294071"/>
                </a:solidFill>
                <a:latin typeface="Cambria" panose="02040503050406030204" pitchFamily="18" charset="0"/>
              </a:rPr>
              <a:t>Financial data</a:t>
            </a:r>
          </a:p>
          <a:p>
            <a:pPr algn="ctr"/>
            <a:r>
              <a:rPr lang="en-US" sz="1800" dirty="0">
                <a:solidFill>
                  <a:srgbClr val="294071"/>
                </a:solidFill>
                <a:latin typeface="Cambria" panose="02040503050406030204" pitchFamily="18" charset="0"/>
              </a:rPr>
              <a:t>Source: “</a:t>
            </a:r>
            <a:r>
              <a:rPr lang="en-US" sz="1800" dirty="0">
                <a:solidFill>
                  <a:srgbClr val="294071"/>
                </a:solidFill>
              </a:rPr>
              <a:t>Economic Statistics System”</a:t>
            </a:r>
            <a:endParaRPr lang="en-US" sz="1800" dirty="0">
              <a:solidFill>
                <a:srgbClr val="29407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1322795" y="0"/>
            <a:ext cx="10897239" cy="914399"/>
          </a:xfrm>
        </p:spPr>
        <p:txBody>
          <a:bodyPr anchor="ctr"/>
          <a:lstStyle/>
          <a:p>
            <a:r>
              <a:rPr lang="en-US" sz="2800" dirty="0"/>
              <a:t>Identify Data Sources for Financial and Manufacturing Information Related to Industry Code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2" name="Rounded Rectangle 11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1</a:t>
              </a:r>
            </a:p>
          </p:txBody>
        </p:sp>
      </p:grpSp>
      <p:sp>
        <p:nvSpPr>
          <p:cNvPr id="23" name="Right Brace 22"/>
          <p:cNvSpPr/>
          <p:nvPr/>
        </p:nvSpPr>
        <p:spPr>
          <a:xfrm>
            <a:off x="7603092" y="3303077"/>
            <a:ext cx="297895" cy="990600"/>
          </a:xfrm>
          <a:prstGeom prst="rightBrace">
            <a:avLst/>
          </a:prstGeom>
          <a:solidFill>
            <a:srgbClr val="DFE8F0"/>
          </a:solidFill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/>
          </a:p>
        </p:txBody>
      </p:sp>
      <p:sp>
        <p:nvSpPr>
          <p:cNvPr id="24" name="Right Brace 23"/>
          <p:cNvSpPr/>
          <p:nvPr/>
        </p:nvSpPr>
        <p:spPr>
          <a:xfrm>
            <a:off x="7603092" y="2152376"/>
            <a:ext cx="297895" cy="1086789"/>
          </a:xfrm>
          <a:prstGeom prst="rightBrace">
            <a:avLst/>
          </a:prstGeom>
          <a:solidFill>
            <a:srgbClr val="DFE8F0"/>
          </a:solidFill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090987" y="4443459"/>
            <a:ext cx="3352800" cy="0"/>
          </a:xfrm>
          <a:prstGeom prst="line">
            <a:avLst/>
          </a:prstGeom>
          <a:ln w="38100" cap="sq" cmpd="dbl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090987" y="3308520"/>
            <a:ext cx="3429000" cy="0"/>
          </a:xfrm>
          <a:prstGeom prst="line">
            <a:avLst/>
          </a:prstGeom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95926" y="2438400"/>
            <a:ext cx="2247261" cy="502121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buClr>
                <a:srgbClr val="94B6D2">
                  <a:lumMod val="50000"/>
                </a:srgbClr>
              </a:buClr>
            </a:pPr>
            <a:r>
              <a:rPr lang="en-US" dirty="0">
                <a:hlinkClick r:id="rId2"/>
              </a:rPr>
              <a:t>ecos.bok.or.kr</a:t>
            </a:r>
            <a:endParaRPr lang="en-US" dirty="0">
              <a:solidFill>
                <a:srgbClr val="29407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0987" y="54102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*You will use the data sources to express DM, DL, MOH, COGS, GSA &amp; Other Expenses and PBT as </a:t>
            </a:r>
            <a:r>
              <a:rPr lang="en-US" u="sng" dirty="0"/>
              <a:t>ratios</a:t>
            </a:r>
            <a:r>
              <a:rPr lang="en-US" dirty="0"/>
              <a:t>, in the form of percentages of Total Sales.</a:t>
            </a:r>
          </a:p>
          <a:p>
            <a:r>
              <a:rPr lang="en-US" dirty="0"/>
              <a:t>Note: Use financial reports of companies (Income Statement or Profit/Loss Account) as an additional source of Financial data</a:t>
            </a:r>
          </a:p>
        </p:txBody>
      </p:sp>
      <p:sp>
        <p:nvSpPr>
          <p:cNvPr id="20" name="TextBox 4"/>
          <p:cNvSpPr txBox="1"/>
          <p:nvPr/>
        </p:nvSpPr>
        <p:spPr>
          <a:xfrm>
            <a:off x="8053386" y="2133600"/>
            <a:ext cx="3086101" cy="139582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solidFill>
                  <a:srgbClr val="294071"/>
                </a:solidFill>
                <a:latin typeface="Cambria" panose="02040503050406030204" pitchFamily="18" charset="0"/>
              </a:rPr>
              <a:t>Manufacturing data</a:t>
            </a:r>
          </a:p>
          <a:p>
            <a:pPr algn="ctr"/>
            <a:r>
              <a:rPr lang="en-US" sz="1800" dirty="0">
                <a:solidFill>
                  <a:srgbClr val="294071"/>
                </a:solidFill>
                <a:latin typeface="Cambria" panose="02040503050406030204" pitchFamily="18" charset="0"/>
              </a:rPr>
              <a:t>Source:</a:t>
            </a:r>
            <a:r>
              <a:rPr lang="en-IN" sz="1800" dirty="0">
                <a:solidFill>
                  <a:srgbClr val="294071"/>
                </a:solidFill>
                <a:latin typeface="Cambria" panose="02040503050406030204" pitchFamily="18" charset="0"/>
              </a:rPr>
              <a:t> “Economic Statistics System”</a:t>
            </a:r>
          </a:p>
        </p:txBody>
      </p:sp>
    </p:spTree>
    <p:extLst>
      <p:ext uri="{BB962C8B-B14F-4D97-AF65-F5344CB8AC3E}">
        <p14:creationId xmlns:p14="http://schemas.microsoft.com/office/powerpoint/2010/main" val="330115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040D7AE-14E5-70A6-9C6E-05308D26B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787" y="1409700"/>
            <a:ext cx="7996154" cy="4419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12043" y="0"/>
            <a:ext cx="10897239" cy="914400"/>
          </a:xfrm>
        </p:spPr>
        <p:txBody>
          <a:bodyPr anchor="ctr"/>
          <a:lstStyle/>
          <a:p>
            <a:pPr lvl="0"/>
            <a:r>
              <a:rPr lang="en-US" sz="2800" dirty="0"/>
              <a:t>Identify Industry &amp; obtain Financial and Manufacturing Information Related to Industry.</a:t>
            </a:r>
            <a:endParaRPr lang="en-US" dirty="0">
              <a:solidFill>
                <a:srgbClr val="294F6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3</a:t>
            </a:fld>
            <a:endParaRPr lang="en-IN" dirty="0"/>
          </a:p>
        </p:txBody>
      </p:sp>
      <p:grpSp>
        <p:nvGrpSpPr>
          <p:cNvPr id="12" name="Group 11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4" name="Rounded Rectangle 13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2</a:t>
              </a:r>
            </a:p>
          </p:txBody>
        </p:sp>
      </p:grpSp>
      <p:sp>
        <p:nvSpPr>
          <p:cNvPr id="18" name="Rounded Rectangle 17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1. Go to</a:t>
            </a:r>
          </a:p>
          <a:p>
            <a:pPr marL="342900" lvl="1" indent="-342900">
              <a:buClr>
                <a:srgbClr val="94B6D2">
                  <a:lumMod val="50000"/>
                </a:srgbClr>
              </a:buClr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pPr marL="342900" lvl="1" indent="-342900">
              <a:buClr>
                <a:srgbClr val="94B6D2">
                  <a:lumMod val="50000"/>
                </a:srgbClr>
              </a:buClr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pPr marL="342900" lvl="1" indent="-342900">
              <a:buClr>
                <a:srgbClr val="94B6D2">
                  <a:lumMod val="50000"/>
                </a:srgbClr>
              </a:buClr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schemeClr val="bg1"/>
                </a:solidFill>
              </a:rPr>
              <a:t>2. Click on “Financial Statement Analysis”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3387" y="1898073"/>
            <a:ext cx="2209800" cy="464127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</a:pPr>
            <a:r>
              <a:rPr lang="en-US" sz="1600" dirty="0">
                <a:hlinkClick r:id="rId3"/>
              </a:rPr>
              <a:t>ecos.bok.or.kr</a:t>
            </a:r>
            <a:endParaRPr lang="en-US" sz="1600" kern="0" dirty="0">
              <a:solidFill>
                <a:srgbClr val="0A5CA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ounded Rectangle 9"/>
          <p:cNvSpPr/>
          <p:nvPr/>
        </p:nvSpPr>
        <p:spPr>
          <a:xfrm>
            <a:off x="7977187" y="2514600"/>
            <a:ext cx="762000" cy="72289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8" name="Connector: Elbow 7"/>
          <p:cNvCxnSpPr>
            <a:cxnSpLocks/>
            <a:endCxn id="13" idx="1"/>
          </p:cNvCxnSpPr>
          <p:nvPr/>
        </p:nvCxnSpPr>
        <p:spPr>
          <a:xfrm flipV="1">
            <a:off x="2338387" y="2876050"/>
            <a:ext cx="5638800" cy="1086350"/>
          </a:xfrm>
          <a:prstGeom prst="bent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49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69847D-E54A-F5D2-16B3-AA7219911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565" y="1354494"/>
            <a:ext cx="9112753" cy="458103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6" name="Rounded Rectangle 5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3. Click on “5.4 Income Statement”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4. Next click on “5.4.1. Income Statement (10</a:t>
            </a:r>
            <a:r>
              <a:rPr lang="en-US" sz="1600" baseline="30000" dirty="0">
                <a:solidFill>
                  <a:schemeClr val="bg1"/>
                </a:solidFill>
              </a:rPr>
              <a:t>th</a:t>
            </a:r>
            <a:r>
              <a:rPr lang="en-US" sz="1600" dirty="0">
                <a:solidFill>
                  <a:schemeClr val="bg1"/>
                </a:solidFill>
              </a:rPr>
              <a:t> revised KSIC, 2009~ complete enumeration)”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7" name="Rounded Rectangle 16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2</a:t>
              </a:r>
            </a:p>
          </p:txBody>
        </p:sp>
      </p:grpSp>
      <p:sp>
        <p:nvSpPr>
          <p:cNvPr id="21" name="Title 2"/>
          <p:cNvSpPr>
            <a:spLocks noGrp="1"/>
          </p:cNvSpPr>
          <p:nvPr>
            <p:ph type="title"/>
          </p:nvPr>
        </p:nvSpPr>
        <p:spPr>
          <a:xfrm>
            <a:off x="1312043" y="0"/>
            <a:ext cx="10897239" cy="914400"/>
          </a:xfrm>
        </p:spPr>
        <p:txBody>
          <a:bodyPr anchor="ctr"/>
          <a:lstStyle/>
          <a:p>
            <a:pPr lvl="0"/>
            <a:r>
              <a:rPr lang="en-US" sz="2800" dirty="0"/>
              <a:t>Identify Industry &amp; obtain Financial and Manufacturing Information Related to Industry.</a:t>
            </a:r>
            <a:endParaRPr lang="en-US" dirty="0">
              <a:solidFill>
                <a:srgbClr val="294F6E"/>
              </a:solidFill>
            </a:endParaRPr>
          </a:p>
        </p:txBody>
      </p:sp>
      <p:sp>
        <p:nvSpPr>
          <p:cNvPr id="20" name="Rounded Rectangle 9"/>
          <p:cNvSpPr/>
          <p:nvPr/>
        </p:nvSpPr>
        <p:spPr>
          <a:xfrm>
            <a:off x="4700587" y="4038600"/>
            <a:ext cx="1752600" cy="13814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22" name="Connector: Elbow 21"/>
          <p:cNvCxnSpPr>
            <a:cxnSpLocks/>
            <a:endCxn id="20" idx="0"/>
          </p:cNvCxnSpPr>
          <p:nvPr/>
        </p:nvCxnSpPr>
        <p:spPr>
          <a:xfrm>
            <a:off x="3405187" y="2462248"/>
            <a:ext cx="2171700" cy="1576352"/>
          </a:xfrm>
          <a:prstGeom prst="bentConnector2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9"/>
          <p:cNvSpPr/>
          <p:nvPr/>
        </p:nvSpPr>
        <p:spPr>
          <a:xfrm>
            <a:off x="4852987" y="4176748"/>
            <a:ext cx="2819400" cy="13814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30" name="Connector: Elbow 29"/>
          <p:cNvCxnSpPr>
            <a:cxnSpLocks/>
            <a:endCxn id="29" idx="1"/>
          </p:cNvCxnSpPr>
          <p:nvPr/>
        </p:nvCxnSpPr>
        <p:spPr>
          <a:xfrm flipV="1">
            <a:off x="2566987" y="4245822"/>
            <a:ext cx="2286000" cy="402378"/>
          </a:xfrm>
          <a:prstGeom prst="bent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1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72">
            <a:extLst>
              <a:ext uri="{FF2B5EF4-FFF2-40B4-BE49-F238E27FC236}">
                <a16:creationId xmlns:a16="http://schemas.microsoft.com/office/drawing/2014/main" id="{738492CA-63A3-7C3C-0D2D-976CFD587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274" y="1364798"/>
            <a:ext cx="8919883" cy="493155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B22F0CE-1127-7CE9-6AC2-7041EF234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329" y="5734343"/>
            <a:ext cx="2948058" cy="1684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6" name="Rounded Rectangle 5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7.1 under “Selection of Industries”, select relevant Industry. 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Under “Selection of Scales” select “All Enterprises”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Under “Selection of Accounts”, select “Sales”, “Cost of Sales” &amp; “Income or Loss before income taxes &amp; click “Retrieve” on top right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Select “Add to List” and then “View List”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4" name="Rounded Rectangle 13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2</a:t>
              </a:r>
            </a:p>
          </p:txBody>
        </p:sp>
      </p:grpSp>
      <p:sp>
        <p:nvSpPr>
          <p:cNvPr id="69" name="Title 2"/>
          <p:cNvSpPr>
            <a:spLocks noGrp="1"/>
          </p:cNvSpPr>
          <p:nvPr>
            <p:ph type="title"/>
          </p:nvPr>
        </p:nvSpPr>
        <p:spPr>
          <a:xfrm>
            <a:off x="1312043" y="0"/>
            <a:ext cx="10897239" cy="914400"/>
          </a:xfrm>
        </p:spPr>
        <p:txBody>
          <a:bodyPr anchor="ctr"/>
          <a:lstStyle/>
          <a:p>
            <a:pPr lvl="0"/>
            <a:r>
              <a:rPr lang="en-US" sz="2800" dirty="0"/>
              <a:t>Identify Industry &amp; obtain Financial and Manufacturing Information Related to Industry.</a:t>
            </a:r>
            <a:endParaRPr lang="en-US" dirty="0">
              <a:solidFill>
                <a:srgbClr val="294F6E"/>
              </a:solidFill>
            </a:endParaRPr>
          </a:p>
        </p:txBody>
      </p:sp>
      <p:sp>
        <p:nvSpPr>
          <p:cNvPr id="33" name="Rounded Rectangle 9"/>
          <p:cNvSpPr/>
          <p:nvPr/>
        </p:nvSpPr>
        <p:spPr>
          <a:xfrm>
            <a:off x="6889464" y="5014797"/>
            <a:ext cx="2093503" cy="32697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sp>
        <p:nvSpPr>
          <p:cNvPr id="35" name="Rounded Rectangle 9"/>
          <p:cNvSpPr/>
          <p:nvPr/>
        </p:nvSpPr>
        <p:spPr>
          <a:xfrm>
            <a:off x="8358187" y="6032444"/>
            <a:ext cx="1194515" cy="2667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36" name="Connector: Elbow 35"/>
          <p:cNvCxnSpPr>
            <a:cxnSpLocks/>
            <a:endCxn id="48" idx="1"/>
          </p:cNvCxnSpPr>
          <p:nvPr/>
        </p:nvCxnSpPr>
        <p:spPr>
          <a:xfrm flipV="1">
            <a:off x="3080146" y="2620444"/>
            <a:ext cx="3930183" cy="228283"/>
          </a:xfrm>
          <a:prstGeom prst="bent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9"/>
          <p:cNvSpPr/>
          <p:nvPr/>
        </p:nvSpPr>
        <p:spPr>
          <a:xfrm>
            <a:off x="7010329" y="3562011"/>
            <a:ext cx="2136368" cy="243057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sp>
        <p:nvSpPr>
          <p:cNvPr id="48" name="Rounded Rectangle 9"/>
          <p:cNvSpPr/>
          <p:nvPr/>
        </p:nvSpPr>
        <p:spPr>
          <a:xfrm>
            <a:off x="7010329" y="2540257"/>
            <a:ext cx="2674532" cy="16037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52" name="Connector: Elbow 51"/>
          <p:cNvCxnSpPr>
            <a:cxnSpLocks/>
            <a:stCxn id="43" idx="1"/>
            <a:endCxn id="35" idx="1"/>
          </p:cNvCxnSpPr>
          <p:nvPr/>
        </p:nvCxnSpPr>
        <p:spPr>
          <a:xfrm rot="10800000" flipH="1" flipV="1">
            <a:off x="7015091" y="5838824"/>
            <a:ext cx="1343096" cy="326969"/>
          </a:xfrm>
          <a:prstGeom prst="bentConnector3">
            <a:avLst>
              <a:gd name="adj1" fmla="val -1702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Straight Arrow Connector 3071"/>
          <p:cNvCxnSpPr>
            <a:cxnSpLocks/>
            <a:stCxn id="48" idx="2"/>
            <a:endCxn id="46" idx="0"/>
          </p:cNvCxnSpPr>
          <p:nvPr/>
        </p:nvCxnSpPr>
        <p:spPr>
          <a:xfrm flipH="1">
            <a:off x="8078513" y="2700630"/>
            <a:ext cx="269082" cy="86138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cxnSpLocks/>
            <a:stCxn id="46" idx="2"/>
            <a:endCxn id="33" idx="0"/>
          </p:cNvCxnSpPr>
          <p:nvPr/>
        </p:nvCxnSpPr>
        <p:spPr>
          <a:xfrm flipH="1">
            <a:off x="7936216" y="3805068"/>
            <a:ext cx="142297" cy="120972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924E9AD-FCBF-60A7-F3AE-A9DC786BA329}"/>
              </a:ext>
            </a:extLst>
          </p:cNvPr>
          <p:cNvCxnSpPr>
            <a:cxnSpLocks/>
          </p:cNvCxnSpPr>
          <p:nvPr/>
        </p:nvCxnSpPr>
        <p:spPr>
          <a:xfrm>
            <a:off x="7698582" y="5334000"/>
            <a:ext cx="0" cy="38250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9">
            <a:extLst>
              <a:ext uri="{FF2B5EF4-FFF2-40B4-BE49-F238E27FC236}">
                <a16:creationId xmlns:a16="http://schemas.microsoft.com/office/drawing/2014/main" id="{B5000F99-ECC0-6A30-B87E-D9AEEFD27251}"/>
              </a:ext>
            </a:extLst>
          </p:cNvPr>
          <p:cNvSpPr/>
          <p:nvPr/>
        </p:nvSpPr>
        <p:spPr>
          <a:xfrm>
            <a:off x="7015091" y="5705475"/>
            <a:ext cx="2257495" cy="2667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sp>
        <p:nvSpPr>
          <p:cNvPr id="54" name="Rounded Rectangle 9">
            <a:extLst>
              <a:ext uri="{FF2B5EF4-FFF2-40B4-BE49-F238E27FC236}">
                <a16:creationId xmlns:a16="http://schemas.microsoft.com/office/drawing/2014/main" id="{A7E288F9-4C08-16C5-D7DA-963AFFB55E20}"/>
              </a:ext>
            </a:extLst>
          </p:cNvPr>
          <p:cNvSpPr/>
          <p:nvPr/>
        </p:nvSpPr>
        <p:spPr>
          <a:xfrm>
            <a:off x="9748384" y="6020653"/>
            <a:ext cx="2654452" cy="28046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4E29109-000C-B83A-1D49-31BAA5135F9F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9552702" y="6165794"/>
            <a:ext cx="195682" cy="3285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05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E7137C-FB40-F2BA-AF72-491749D70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747" y="1773269"/>
            <a:ext cx="8254752" cy="31778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20" name="Rounded Rectangle 19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schemeClr val="bg1"/>
                </a:solidFill>
              </a:rPr>
              <a:t>7.3 Scroll right to record the “Sales”, “Cost of Sales” &amp; “ Income or Loss before income taxes” data for the year of  interest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31" name="Rounded Rectangle 30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2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0729916" y="4881292"/>
            <a:ext cx="1885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dirty="0"/>
              <a:t>Record these Values</a:t>
            </a: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V="1">
            <a:off x="11634787" y="4116839"/>
            <a:ext cx="0" cy="77059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2"/>
          <p:cNvSpPr>
            <a:spLocks noGrp="1"/>
          </p:cNvSpPr>
          <p:nvPr>
            <p:ph type="title"/>
          </p:nvPr>
        </p:nvSpPr>
        <p:spPr>
          <a:xfrm>
            <a:off x="1312043" y="0"/>
            <a:ext cx="10897239" cy="914400"/>
          </a:xfrm>
        </p:spPr>
        <p:txBody>
          <a:bodyPr anchor="ctr"/>
          <a:lstStyle/>
          <a:p>
            <a:pPr lvl="0"/>
            <a:r>
              <a:rPr lang="en-US" sz="2800" dirty="0"/>
              <a:t>Identify Industry &amp; obtain Financial and Manufacturing Information Related to Industry.</a:t>
            </a:r>
            <a:endParaRPr lang="en-US" dirty="0">
              <a:solidFill>
                <a:srgbClr val="294F6E"/>
              </a:solidFill>
            </a:endParaRPr>
          </a:p>
        </p:txBody>
      </p:sp>
      <p:sp>
        <p:nvSpPr>
          <p:cNvPr id="14" name="Rounded Rectangle 9"/>
          <p:cNvSpPr/>
          <p:nvPr/>
        </p:nvSpPr>
        <p:spPr>
          <a:xfrm>
            <a:off x="11230498" y="3053017"/>
            <a:ext cx="762001" cy="106382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sp>
        <p:nvSpPr>
          <p:cNvPr id="18" name="Rounded Rectangle 9"/>
          <p:cNvSpPr/>
          <p:nvPr/>
        </p:nvSpPr>
        <p:spPr>
          <a:xfrm>
            <a:off x="7977187" y="3130389"/>
            <a:ext cx="1219200" cy="106382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19" name="Connector: Elbow 18"/>
          <p:cNvCxnSpPr>
            <a:cxnSpLocks/>
          </p:cNvCxnSpPr>
          <p:nvPr/>
        </p:nvCxnSpPr>
        <p:spPr>
          <a:xfrm>
            <a:off x="3057105" y="2362200"/>
            <a:ext cx="4920082" cy="1300100"/>
          </a:xfrm>
          <a:prstGeom prst="bent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/>
          <p:cNvCxnSpPr>
            <a:cxnSpLocks/>
            <a:stCxn id="18" idx="3"/>
            <a:endCxn id="14" idx="1"/>
          </p:cNvCxnSpPr>
          <p:nvPr/>
        </p:nvCxnSpPr>
        <p:spPr>
          <a:xfrm flipV="1">
            <a:off x="9196387" y="3584928"/>
            <a:ext cx="2034111" cy="77372"/>
          </a:xfrm>
          <a:prstGeom prst="bent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05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CDD6685-56ED-BBA7-41EF-DDC5A8F52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867" y="1122557"/>
            <a:ext cx="2728202" cy="50362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340FDC-D0E4-8620-71DC-5A5EE4A961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1522" y="1159354"/>
            <a:ext cx="6246344" cy="499942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7</a:t>
            </a:fld>
            <a:endParaRPr lang="en-IN" dirty="0"/>
          </a:p>
        </p:txBody>
      </p:sp>
      <p:grpSp>
        <p:nvGrpSpPr>
          <p:cNvPr id="12" name="Group 11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3" name="Rounded Rectangle 12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</a:t>
              </a:r>
              <a:r>
                <a:rPr lang="en-US" sz="2500" dirty="0"/>
                <a:t>2</a:t>
              </a:r>
              <a:endParaRPr lang="en-US" sz="2500" kern="1200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2033587" y="5862820"/>
            <a:ext cx="533400" cy="220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Rounded Rectangle 14"/>
          <p:cNvSpPr>
            <a:spLocks noChangeAspect="1"/>
          </p:cNvSpPr>
          <p:nvPr/>
        </p:nvSpPr>
        <p:spPr>
          <a:xfrm>
            <a:off x="261898" y="1371599"/>
            <a:ext cx="2795207" cy="4833611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8. Under “5.5 Statement of Costs of Goods Manufactured” , click on “ 5.5.1 Statement of Costs of Goods Manufactured (10</a:t>
            </a:r>
            <a:r>
              <a:rPr lang="en-US" sz="1600" baseline="30000" dirty="0">
                <a:solidFill>
                  <a:schemeClr val="bg1"/>
                </a:solidFill>
              </a:rPr>
              <a:t>th</a:t>
            </a:r>
            <a:r>
              <a:rPr lang="en-US" sz="1600" dirty="0">
                <a:solidFill>
                  <a:schemeClr val="bg1"/>
                </a:solidFill>
              </a:rPr>
              <a:t> revised KSIC, 2009~ complete enumeration)” &amp; click on “All Enterprises”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8.1. Under “Selection of Industries”, select relevant Industry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8.2. under “Selection of Accounts”, select “Material Costs”, ”Labor Costs” &amp; click “Add to list” and then on “View List”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>
            <a:off x="8358187" y="2438401"/>
            <a:ext cx="0" cy="9795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2"/>
          <p:cNvSpPr>
            <a:spLocks noGrp="1"/>
          </p:cNvSpPr>
          <p:nvPr>
            <p:ph type="title"/>
          </p:nvPr>
        </p:nvSpPr>
        <p:spPr>
          <a:xfrm>
            <a:off x="1312043" y="0"/>
            <a:ext cx="10897239" cy="914400"/>
          </a:xfrm>
        </p:spPr>
        <p:txBody>
          <a:bodyPr anchor="ctr"/>
          <a:lstStyle/>
          <a:p>
            <a:pPr lvl="0"/>
            <a:r>
              <a:rPr lang="en-US" sz="2800" dirty="0"/>
              <a:t>Identify Industry &amp; obtain Financial and Manufacturing Information Related to Industry.</a:t>
            </a:r>
            <a:endParaRPr lang="en-US" dirty="0">
              <a:solidFill>
                <a:srgbClr val="294F6E"/>
              </a:solidFill>
            </a:endParaRPr>
          </a:p>
        </p:txBody>
      </p:sp>
      <p:sp>
        <p:nvSpPr>
          <p:cNvPr id="19" name="Rounded Rectangle 9"/>
          <p:cNvSpPr/>
          <p:nvPr/>
        </p:nvSpPr>
        <p:spPr>
          <a:xfrm>
            <a:off x="3504865" y="4148348"/>
            <a:ext cx="3329319" cy="24760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21" name="Connector: Elbow 20"/>
          <p:cNvCxnSpPr>
            <a:cxnSpLocks/>
            <a:endCxn id="19" idx="0"/>
          </p:cNvCxnSpPr>
          <p:nvPr/>
        </p:nvCxnSpPr>
        <p:spPr>
          <a:xfrm>
            <a:off x="2873708" y="2709651"/>
            <a:ext cx="2295817" cy="1438697"/>
          </a:xfrm>
          <a:prstGeom prst="bentConnector2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9"/>
          <p:cNvSpPr/>
          <p:nvPr/>
        </p:nvSpPr>
        <p:spPr>
          <a:xfrm>
            <a:off x="7020247" y="4953000"/>
            <a:ext cx="1109340" cy="381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29" name="Connector: Elbow 28"/>
          <p:cNvCxnSpPr>
            <a:cxnSpLocks/>
            <a:stCxn id="19" idx="3"/>
            <a:endCxn id="33" idx="1"/>
          </p:cNvCxnSpPr>
          <p:nvPr/>
        </p:nvCxnSpPr>
        <p:spPr>
          <a:xfrm flipV="1">
            <a:off x="6834184" y="2324101"/>
            <a:ext cx="186063" cy="1948048"/>
          </a:xfrm>
          <a:prstGeom prst="bent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9"/>
          <p:cNvSpPr/>
          <p:nvPr/>
        </p:nvSpPr>
        <p:spPr>
          <a:xfrm>
            <a:off x="7138987" y="3417901"/>
            <a:ext cx="2068158" cy="25079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sp>
        <p:nvSpPr>
          <p:cNvPr id="33" name="Rounded Rectangle 9"/>
          <p:cNvSpPr/>
          <p:nvPr/>
        </p:nvSpPr>
        <p:spPr>
          <a:xfrm>
            <a:off x="7020247" y="2209801"/>
            <a:ext cx="2633340" cy="2286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34" name="Connector: Elbow 33"/>
          <p:cNvCxnSpPr>
            <a:cxnSpLocks/>
            <a:stCxn id="32" idx="3"/>
            <a:endCxn id="24" idx="3"/>
          </p:cNvCxnSpPr>
          <p:nvPr/>
        </p:nvCxnSpPr>
        <p:spPr>
          <a:xfrm flipH="1">
            <a:off x="8129587" y="3543301"/>
            <a:ext cx="1077558" cy="1600199"/>
          </a:xfrm>
          <a:prstGeom prst="bentConnector3">
            <a:avLst>
              <a:gd name="adj1" fmla="val -21215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9">
            <a:extLst>
              <a:ext uri="{FF2B5EF4-FFF2-40B4-BE49-F238E27FC236}">
                <a16:creationId xmlns:a16="http://schemas.microsoft.com/office/drawing/2014/main" id="{083CD75E-E5E2-EAA6-9D0F-521019EF6D90}"/>
              </a:ext>
            </a:extLst>
          </p:cNvPr>
          <p:cNvSpPr/>
          <p:nvPr/>
        </p:nvSpPr>
        <p:spPr>
          <a:xfrm>
            <a:off x="8397132" y="5928879"/>
            <a:ext cx="1194515" cy="2667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112F13CF-3A0A-19D0-E882-440BA9537421}"/>
              </a:ext>
            </a:extLst>
          </p:cNvPr>
          <p:cNvCxnSpPr>
            <a:cxnSpLocks/>
            <a:stCxn id="24" idx="2"/>
            <a:endCxn id="36" idx="1"/>
          </p:cNvCxnSpPr>
          <p:nvPr/>
        </p:nvCxnSpPr>
        <p:spPr>
          <a:xfrm rot="16200000" flipH="1">
            <a:off x="7621910" y="5287006"/>
            <a:ext cx="728229" cy="822215"/>
          </a:xfrm>
          <a:prstGeom prst="bentConnector2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9">
            <a:extLst>
              <a:ext uri="{FF2B5EF4-FFF2-40B4-BE49-F238E27FC236}">
                <a16:creationId xmlns:a16="http://schemas.microsoft.com/office/drawing/2014/main" id="{E9A0B293-423A-A046-D7DF-C540FF81269A}"/>
              </a:ext>
            </a:extLst>
          </p:cNvPr>
          <p:cNvSpPr/>
          <p:nvPr/>
        </p:nvSpPr>
        <p:spPr>
          <a:xfrm>
            <a:off x="9787329" y="5917088"/>
            <a:ext cx="2654452" cy="28046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E7BF649-EA7F-F91F-84A2-6BBD3863C06B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9591647" y="6062229"/>
            <a:ext cx="195682" cy="3285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90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971510-89C3-C318-6916-CAEC9F786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187" y="2242094"/>
            <a:ext cx="9091680" cy="24823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8</a:t>
            </a:fld>
            <a:endParaRPr lang="en-IN" dirty="0"/>
          </a:p>
        </p:txBody>
      </p:sp>
      <p:grpSp>
        <p:nvGrpSpPr>
          <p:cNvPr id="13" name="Group 12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14" name="Rounded Rectangle 13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/>
                <a:t>Step </a:t>
              </a:r>
              <a:r>
                <a:rPr lang="en-US" sz="2500" dirty="0"/>
                <a:t>2</a:t>
              </a:r>
              <a:endParaRPr lang="en-US" sz="2500" kern="1200" dirty="0"/>
            </a:p>
          </p:txBody>
        </p:sp>
      </p:grpSp>
      <p:sp>
        <p:nvSpPr>
          <p:cNvPr id="11" name="Rounded Rectangle 10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schemeClr val="bg1"/>
                </a:solidFill>
              </a:rPr>
              <a:t>8.3. Scroll right to record the </a:t>
            </a:r>
            <a:r>
              <a:rPr lang="en-US" sz="1600" dirty="0">
                <a:solidFill>
                  <a:schemeClr val="bg1"/>
                </a:solidFill>
              </a:rPr>
              <a:t>“Material Costs” &amp; ”Labor Costs” </a:t>
            </a:r>
            <a:r>
              <a:rPr lang="en-IN" sz="1600" dirty="0">
                <a:solidFill>
                  <a:schemeClr val="bg1"/>
                </a:solidFill>
              </a:rPr>
              <a:t>data for the year of interest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20642" y="4999288"/>
            <a:ext cx="1885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dirty="0"/>
              <a:t>Record these Values</a:t>
            </a:r>
          </a:p>
        </p:txBody>
      </p:sp>
      <p:cxnSp>
        <p:nvCxnSpPr>
          <p:cNvPr id="18" name="Straight Arrow Connector 17"/>
          <p:cNvCxnSpPr>
            <a:cxnSpLocks/>
            <a:endCxn id="19" idx="2"/>
          </p:cNvCxnSpPr>
          <p:nvPr/>
        </p:nvCxnSpPr>
        <p:spPr>
          <a:xfrm flipV="1">
            <a:off x="11992498" y="4502253"/>
            <a:ext cx="1" cy="45719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2"/>
          <p:cNvSpPr>
            <a:spLocks noGrp="1"/>
          </p:cNvSpPr>
          <p:nvPr>
            <p:ph type="title"/>
          </p:nvPr>
        </p:nvSpPr>
        <p:spPr>
          <a:xfrm>
            <a:off x="1312043" y="0"/>
            <a:ext cx="10897239" cy="914400"/>
          </a:xfrm>
        </p:spPr>
        <p:txBody>
          <a:bodyPr anchor="ctr"/>
          <a:lstStyle/>
          <a:p>
            <a:pPr lvl="0"/>
            <a:r>
              <a:rPr lang="en-US" sz="2800" dirty="0"/>
              <a:t>Identify Industry &amp; obtain Financial and Manufacturing Information Related to Industry.</a:t>
            </a:r>
            <a:endParaRPr lang="en-US" dirty="0">
              <a:solidFill>
                <a:srgbClr val="294F6E"/>
              </a:solidFill>
            </a:endParaRPr>
          </a:p>
        </p:txBody>
      </p:sp>
      <p:sp>
        <p:nvSpPr>
          <p:cNvPr id="19" name="Rounded Rectangle 9"/>
          <p:cNvSpPr/>
          <p:nvPr/>
        </p:nvSpPr>
        <p:spPr>
          <a:xfrm>
            <a:off x="11635310" y="3816453"/>
            <a:ext cx="714377" cy="6858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sp>
        <p:nvSpPr>
          <p:cNvPr id="21" name="Rounded Rectangle 9"/>
          <p:cNvSpPr/>
          <p:nvPr/>
        </p:nvSpPr>
        <p:spPr>
          <a:xfrm>
            <a:off x="8129587" y="3970339"/>
            <a:ext cx="1143000" cy="5334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19050">
                <a:solidFill>
                  <a:srgbClr val="CD6525"/>
                </a:solidFill>
              </a:ln>
              <a:solidFill>
                <a:srgbClr val="294071"/>
              </a:solidFill>
            </a:endParaRPr>
          </a:p>
        </p:txBody>
      </p:sp>
      <p:cxnSp>
        <p:nvCxnSpPr>
          <p:cNvPr id="22" name="Connector: Elbow 21"/>
          <p:cNvCxnSpPr>
            <a:cxnSpLocks/>
            <a:endCxn id="21" idx="1"/>
          </p:cNvCxnSpPr>
          <p:nvPr/>
        </p:nvCxnSpPr>
        <p:spPr>
          <a:xfrm>
            <a:off x="2338387" y="2438400"/>
            <a:ext cx="5791200" cy="1798639"/>
          </a:xfrm>
          <a:prstGeom prst="bent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>
            <a:off x="9272587" y="4314725"/>
            <a:ext cx="236272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380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4167187" y="1828800"/>
            <a:ext cx="6400800" cy="3048000"/>
          </a:xfrm>
          <a:prstGeom prst="roundRect">
            <a:avLst/>
          </a:prstGeom>
          <a:solidFill>
            <a:srgbClr val="DFE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449106"/>
              </p:ext>
            </p:extLst>
          </p:nvPr>
        </p:nvGraphicFramePr>
        <p:xfrm>
          <a:off x="4167187" y="1905000"/>
          <a:ext cx="6261100" cy="2758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 Costs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26,766,085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Sales 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294071"/>
                          </a:solidFill>
                          <a:effectLst/>
                        </a:rPr>
                        <a:t>47,574,175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294071"/>
                          </a:solidFill>
                          <a:effectLst/>
                        </a:rPr>
                        <a:t>Direct Material (DM)</a:t>
                      </a:r>
                      <a:endParaRPr lang="en-US" sz="1800" b="1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solidFill>
                            <a:srgbClr val="294071"/>
                          </a:solidFill>
                          <a:effectLst/>
                        </a:rPr>
                        <a:t>56.3%</a:t>
                      </a:r>
                      <a:endParaRPr lang="en-US" sz="1800" b="1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1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800" i="1" u="none" strike="noStrike" kern="1200" dirty="0">
                        <a:solidFill>
                          <a:srgbClr val="29407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800" i="1" u="none" strike="noStrike" kern="1200" dirty="0">
                        <a:solidFill>
                          <a:srgbClr val="29407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29407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80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80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 Costs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2,913,811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80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800" i="1" u="none" strike="noStrike" kern="1200" dirty="0">
                          <a:solidFill>
                            <a:srgbClr val="29407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Sales 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294071"/>
                          </a:solidFill>
                          <a:effectLst/>
                        </a:rPr>
                        <a:t>47,574,175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Direct Labor (DL)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94071"/>
                          </a:solidFill>
                          <a:effectLst/>
                          <a:latin typeface="Cambria" panose="02040503050406030204" pitchFamily="18" charset="0"/>
                        </a:rPr>
                        <a:t>6.1%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prstClr val="white"/>
                </a:solidFill>
              </a:rPr>
              <a:t>In Korea, use the following 6 steps to calculate DM, DL, MOH, COGS, GSA &amp; PBT.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i="1" dirty="0">
              <a:solidFill>
                <a:prstClr val="white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i="1" dirty="0">
                <a:solidFill>
                  <a:prstClr val="white"/>
                </a:solidFill>
              </a:rPr>
              <a:t>Steps: 1 - 2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prstClr val="white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prstClr val="white"/>
                </a:solidFill>
              </a:rPr>
              <a:t>1. Calculate the Direct Material (DM) ratio as percentage of Sales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prstClr val="white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prstClr val="white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prstClr val="white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sz="1600" dirty="0">
                <a:solidFill>
                  <a:prstClr val="white"/>
                </a:solidFill>
              </a:rPr>
              <a:t>2. Calculate the Direct </a:t>
            </a:r>
            <a:r>
              <a:rPr lang="en-IN" sz="1600" dirty="0" err="1">
                <a:solidFill>
                  <a:prstClr val="white"/>
                </a:solidFill>
              </a:rPr>
              <a:t>Labor</a:t>
            </a:r>
            <a:r>
              <a:rPr lang="en-IN" sz="1600" dirty="0">
                <a:solidFill>
                  <a:prstClr val="white"/>
                </a:solidFill>
              </a:rPr>
              <a:t> (DL) ratio as percentage of Sales</a:t>
            </a:r>
          </a:p>
        </p:txBody>
      </p:sp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1271587" y="0"/>
            <a:ext cx="10897239" cy="914399"/>
          </a:xfrm>
        </p:spPr>
        <p:txBody>
          <a:bodyPr anchor="ctr"/>
          <a:lstStyle/>
          <a:p>
            <a:pPr lvl="0"/>
            <a:r>
              <a:rPr lang="en-US" sz="2800" dirty="0"/>
              <a:t>Use Financial and Manufacturing Information </a:t>
            </a:r>
            <a:br>
              <a:rPr lang="en-US" sz="2800" dirty="0"/>
            </a:br>
            <a:r>
              <a:rPr lang="en-US" sz="2800" dirty="0"/>
              <a:t>to Calculate Ratios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31300" y="2057400"/>
            <a:ext cx="481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solidFill>
                  <a:srgbClr val="294071"/>
                </a:solidFill>
              </a:rPr>
              <a:t>1.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33279" y="3657600"/>
            <a:ext cx="481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solidFill>
                  <a:srgbClr val="294071"/>
                </a:solidFill>
              </a:rPr>
              <a:t>2.</a:t>
            </a:r>
          </a:p>
        </p:txBody>
      </p:sp>
      <p:pic>
        <p:nvPicPr>
          <p:cNvPr id="52" name="Picture 51" descr="http://i.stack.imgur.com/FYZp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581" y="4053443"/>
            <a:ext cx="171450" cy="171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" name="Straight Connector 27"/>
          <p:cNvCxnSpPr/>
          <p:nvPr/>
        </p:nvCxnSpPr>
        <p:spPr>
          <a:xfrm>
            <a:off x="4319587" y="2667000"/>
            <a:ext cx="6019800" cy="0"/>
          </a:xfrm>
          <a:prstGeom prst="line">
            <a:avLst/>
          </a:prstGeom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319587" y="4343400"/>
            <a:ext cx="6019800" cy="0"/>
          </a:xfrm>
          <a:prstGeom prst="line">
            <a:avLst/>
          </a:prstGeom>
          <a:ln w="19050">
            <a:solidFill>
              <a:srgbClr val="29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http://i.stack.imgur.com/FYZp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5350" y="421163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http://i.stack.imgur.com/FYZp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687" y="2367915"/>
            <a:ext cx="171450" cy="171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roup 18"/>
          <p:cNvGrpSpPr/>
          <p:nvPr/>
        </p:nvGrpSpPr>
        <p:grpSpPr>
          <a:xfrm>
            <a:off x="128587" y="81119"/>
            <a:ext cx="1142999" cy="762000"/>
            <a:chOff x="111079" y="2205"/>
            <a:chExt cx="1462793" cy="1060630"/>
          </a:xfr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24" name="Rounded Rectangle 23"/>
            <p:cNvSpPr/>
            <p:nvPr/>
          </p:nvSpPr>
          <p:spPr>
            <a:xfrm>
              <a:off x="111079" y="2205"/>
              <a:ext cx="1462793" cy="10606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162855" y="53981"/>
              <a:ext cx="1359241" cy="9570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dirty="0">
                  <a:solidFill>
                    <a:prstClr val="white"/>
                  </a:solidFill>
                </a:rPr>
                <a:t>Step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6267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428AE"/>
      </a:hlink>
      <a:folHlink>
        <a:srgbClr val="0428AE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58ae008-966b-4bff-8a7d-37abbecab933" xsi:nil="true"/>
    <TaxCatchAll xmlns="ff8bcfcb-4344-44cf-9f08-daa529b9a53e" xsi:nil="true"/>
    <lcf76f155ced4ddcb4097134ff3c332f xmlns="b58ae008-966b-4bff-8a7d-37abbecab93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C5B21A2D92F14F8F210EA09878FEF2" ma:contentTypeVersion="18" ma:contentTypeDescription="Create a new document." ma:contentTypeScope="" ma:versionID="602a725bc6bccd122a9652e635db04de">
  <xsd:schema xmlns:xsd="http://www.w3.org/2001/XMLSchema" xmlns:xs="http://www.w3.org/2001/XMLSchema" xmlns:p="http://schemas.microsoft.com/office/2006/metadata/properties" xmlns:ns2="ff8bcfcb-4344-44cf-9f08-daa529b9a53e" xmlns:ns3="b58ae008-966b-4bff-8a7d-37abbecab933" targetNamespace="http://schemas.microsoft.com/office/2006/metadata/properties" ma:root="true" ma:fieldsID="0d48b5b2749b0f3ea8b7889e818cf5d0" ns2:_="" ns3:_="">
    <xsd:import namespace="ff8bcfcb-4344-44cf-9f08-daa529b9a53e"/>
    <xsd:import namespace="b58ae008-966b-4bff-8a7d-37abbecab9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cfcb-4344-44cf-9f08-daa529b9a53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3331148-e37a-4c01-9bb5-861a1aa9ef98}" ma:internalName="TaxCatchAll" ma:showField="CatchAllData" ma:web="ff8bcfcb-4344-44cf-9f08-daa529b9a5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ae008-966b-4bff-8a7d-37abbecab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_x0024_Resources_x003a_core_x002c_Signoff_Status_x003b_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1750284-3c18-4b86-8b46-266fdf4c06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D4F355-3018-499E-B066-7EB2693AF488}">
  <ds:schemaRefs>
    <ds:schemaRef ds:uri="http://schemas.microsoft.com/office/2006/metadata/properties"/>
    <ds:schemaRef ds:uri="ff8bcfcb-4344-44cf-9f08-daa529b9a53e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b58ae008-966b-4bff-8a7d-37abbecab93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BF8D690-B6FF-48BD-8FFE-FAE5C37D21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8bcfcb-4344-44cf-9f08-daa529b9a53e"/>
    <ds:schemaRef ds:uri="b58ae008-966b-4bff-8a7d-37abbecab9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21ECAA-435D-4A25-81BD-E938B03D1E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10871</TotalTime>
  <Words>1154</Words>
  <Application>Microsoft Office PowerPoint</Application>
  <PresentationFormat>Custom</PresentationFormat>
  <Paragraphs>339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Cambria</vt:lpstr>
      <vt:lpstr>Tahoma</vt:lpstr>
      <vt:lpstr>Wingdings</vt:lpstr>
      <vt:lpstr>Wingdings 2</vt:lpstr>
      <vt:lpstr>Concourse</vt:lpstr>
      <vt:lpstr>How to build an Industry Cost Profile (ICP) for a product in Korea</vt:lpstr>
      <vt:lpstr>Identify Data Sources for Financial and Manufacturing Information Related to Industry Code</vt:lpstr>
      <vt:lpstr>Identify Industry &amp; obtain Financial and Manufacturing Information Related to Industry.</vt:lpstr>
      <vt:lpstr>Identify Industry &amp; obtain Financial and Manufacturing Information Related to Industry.</vt:lpstr>
      <vt:lpstr>Identify Industry &amp; obtain Financial and Manufacturing Information Related to Industry.</vt:lpstr>
      <vt:lpstr>Identify Industry &amp; obtain Financial and Manufacturing Information Related to Industry.</vt:lpstr>
      <vt:lpstr>Identify Industry &amp; obtain Financial and Manufacturing Information Related to Industry.</vt:lpstr>
      <vt:lpstr>Identify Industry &amp; obtain Financial and Manufacturing Information Related to Industry.</vt:lpstr>
      <vt:lpstr>Use Financial and Manufacturing Information  to Calculate Ratios</vt:lpstr>
      <vt:lpstr>Use Financial and Manufacturing Information  to Calculate Ratios</vt:lpstr>
      <vt:lpstr>Use Financial and Manufacturing Information  to Calculate Ratios</vt:lpstr>
      <vt:lpstr>Present all your calculated ratios in the cost breakdown format</vt:lpstr>
      <vt:lpstr>References and summary of ICP calculations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Malaysia will see increased support and new activity in the O&amp;G industry to offset declines in projected production</dc:title>
  <dc:creator>Amit</dc:creator>
  <cp:lastModifiedBy>Conroy Fernandes</cp:lastModifiedBy>
  <cp:revision>435</cp:revision>
  <dcterms:created xsi:type="dcterms:W3CDTF">2015-03-30T07:09:58Z</dcterms:created>
  <dcterms:modified xsi:type="dcterms:W3CDTF">2022-10-11T12:13:32Z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0x010100BAC5B21A2D92F14F8F210EA09878FEF2</vt:lpwstr>
  </property>
  <property fmtid="{D5CDD505-2E9C-101B-9397-08002B2CF9AE}" pid="3" name="MediaServiceImageTags">
    <vt:lpwstr/>
  </property>
</Properties>
</file>